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6858000" cx="12192000"/>
  <p:notesSz cx="6858000" cy="9144000"/>
  <p:embeddedFontLst>
    <p:embeddedFont>
      <p:font typeface="Roboto"/>
      <p:regular r:id="rId32"/>
      <p:bold r:id="rId33"/>
      <p:italic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36" roundtripDataSignature="AMtx7mgaivBp7NNgV9ZrG7BnSiHzYZcwH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0150C17-1C2A-4A56-8738-C7E11E0ED56A}">
  <a:tblStyle styleId="{80150C17-1C2A-4A56-8738-C7E11E0ED56A}" styleName="Table_0">
    <a:wholeTbl>
      <a:tcTxStyle b="off" i="off">
        <a:font>
          <a:latin typeface="Calibri"/>
          <a:ea typeface="Calibri"/>
          <a:cs typeface="Calibri"/>
        </a:font>
        <a:schemeClr val="dk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chemeClr val="accent3"/>
              </a:solidFill>
              <a:prstDash val="solid"/>
              <a:round/>
              <a:headEnd len="sm" w="sm" type="none"/>
              <a:tailEnd len="sm" w="sm" type="none"/>
            </a:ln>
          </a:insideV>
        </a:tcBdr>
        <a:fill>
          <a:solidFill>
            <a:srgbClr val="FFFFFF">
              <a:alpha val="0"/>
            </a:srgbClr>
          </a:solidFill>
        </a:fill>
      </a:tcStyle>
    </a:wholeTbl>
    <a:band1H>
      <a:tcTxStyle/>
      <a:tcStyle>
        <a:fill>
          <a:solidFill>
            <a:schemeClr val="accent3">
              <a:alpha val="40000"/>
            </a:schemeClr>
          </a:solidFill>
        </a:fill>
      </a:tcStyle>
    </a:band1H>
    <a:band2H>
      <a:tcTxStyle/>
    </a:band2H>
    <a:band1V>
      <a:tcTxStyle/>
      <a:tcStyle>
        <a:tcBdr>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tcBdr>
        <a:fill>
          <a:solidFill>
            <a:schemeClr val="accent3">
              <a:alpha val="40000"/>
            </a:schemeClr>
          </a:solidFill>
        </a:fill>
      </a:tcStyle>
    </a:band1V>
    <a:band2V>
      <a:tcTxStyle/>
    </a:band2V>
    <a:la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chemeClr val="accent3"/>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accent3"/>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bri"/>
          <a:ea typeface="Calibri"/>
          <a:cs typeface="Calibri"/>
        </a:font>
        <a:schemeClr val="lt1"/>
      </a:tcTxStyle>
      <a:tcStyle>
        <a:tcBdr>
          <a:left>
            <a:ln cap="flat" cmpd="sng" w="9525">
              <a:solidFill>
                <a:schemeClr val="accent3"/>
              </a:solidFill>
              <a:prstDash val="solid"/>
              <a:round/>
              <a:headEnd len="sm" w="sm" type="none"/>
              <a:tailEnd len="sm" w="sm" type="none"/>
            </a:ln>
          </a:left>
          <a:right>
            <a:ln cap="flat" cmpd="sng" w="9525">
              <a:solidFill>
                <a:schemeClr val="accent3"/>
              </a:solidFill>
              <a:prstDash val="solid"/>
              <a:round/>
              <a:headEnd len="sm" w="sm" type="none"/>
              <a:tailEnd len="sm" w="sm" type="none"/>
            </a:ln>
          </a:right>
          <a:top>
            <a:ln cap="flat" cmpd="sng" w="9525">
              <a:solidFill>
                <a:schemeClr val="accent3"/>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3"/>
          </a:solidFill>
        </a:fill>
      </a:tcStyle>
    </a:firstRow>
    <a:neCell>
      <a:tcTxStyle/>
    </a:neCell>
    <a:nwCell>
      <a:tcTxStyle/>
    </a:nwCell>
  </a:tblStyle>
  <a:tblStyle styleId="{3B23263F-7765-4ADA-AD63-B0E23CB33C5B}" styleName="Table_1">
    <a:wholeTbl>
      <a:tcTxStyle b="off" i="off">
        <a:font>
          <a:latin typeface="Calibri"/>
          <a:ea typeface="Calibri"/>
          <a:cs typeface="Calibri"/>
        </a:font>
        <a:schemeClr val="dk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chemeClr val="accent1"/>
              </a:solidFill>
              <a:prstDash val="solid"/>
              <a:round/>
              <a:headEnd len="sm" w="sm" type="none"/>
              <a:tailEnd len="sm" w="sm" type="none"/>
            </a:ln>
          </a:insideV>
        </a:tcBdr>
        <a:fill>
          <a:solidFill>
            <a:srgbClr val="FFFFFF">
              <a:alpha val="0"/>
            </a:srgbClr>
          </a:solidFill>
        </a:fill>
      </a:tcStyle>
    </a:wholeTbl>
    <a:band1H>
      <a:tcTxStyle/>
      <a:tcStyle>
        <a:fill>
          <a:solidFill>
            <a:schemeClr val="accent1">
              <a:alpha val="40000"/>
            </a:schemeClr>
          </a:solidFill>
        </a:fill>
      </a:tcStyle>
    </a:band1H>
    <a:band2H>
      <a:tcTxStyle/>
    </a:band2H>
    <a:band1V>
      <a:tcTxStyle/>
      <a:tcStyle>
        <a:tcBdr>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tcBdr>
        <a:fill>
          <a:solidFill>
            <a:schemeClr val="accent1">
              <a:alpha val="40000"/>
            </a:schemeClr>
          </a:solidFill>
        </a:fill>
      </a:tcStyle>
    </a:band1V>
    <a:band2V>
      <a:tcTxStyle/>
    </a:band2V>
    <a:la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lastCol>
    <a:firstCol>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chemeClr val="accent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tcStyle>
    </a:firstCol>
    <a:lastRow>
      <a:tcTxStyle b="on" i="off"/>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accen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lastRow>
    <a:seCell>
      <a:tcTxStyle/>
    </a:seCell>
    <a:swCell>
      <a:tcTxStyle/>
    </a:swCell>
    <a:firstRow>
      <a:tcTxStyle b="on" i="off">
        <a:font>
          <a:latin typeface="Calibri"/>
          <a:ea typeface="Calibri"/>
          <a:cs typeface="Calibri"/>
        </a:font>
        <a:schemeClr val="lt1"/>
      </a:tcTxStyle>
      <a:tcStyle>
        <a:tcBdr>
          <a:left>
            <a:ln cap="flat" cmpd="sng" w="9525">
              <a:solidFill>
                <a:schemeClr val="accent1"/>
              </a:solidFill>
              <a:prstDash val="solid"/>
              <a:round/>
              <a:headEnd len="sm" w="sm" type="none"/>
              <a:tailEnd len="sm" w="sm" type="none"/>
            </a:ln>
          </a:left>
          <a:right>
            <a:ln cap="flat" cmpd="sng" w="9525">
              <a:solidFill>
                <a:schemeClr val="accent1"/>
              </a:solidFill>
              <a:prstDash val="solid"/>
              <a:round/>
              <a:headEnd len="sm" w="sm" type="none"/>
              <a:tailEnd len="sm" w="sm" type="none"/>
            </a:ln>
          </a:right>
          <a:top>
            <a:ln cap="flat" cmpd="sng" w="9525">
              <a:solidFill>
                <a:schemeClr val="accent1"/>
              </a:solidFill>
              <a:prstDash val="solid"/>
              <a:round/>
              <a:headEnd len="sm" w="sm" type="none"/>
              <a:tailEnd len="sm" w="sm" type="none"/>
            </a:ln>
          </a:top>
          <a:bottom>
            <a:ln cap="flat" cmpd="sng" w="9525">
              <a:solidFill>
                <a:schemeClr val="lt1"/>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accent1"/>
          </a:solidFill>
        </a:fill>
      </a:tcStyle>
    </a:firstRow>
    <a:neCell>
      <a:tcTxStyle/>
    </a:neCell>
    <a:nwCell>
      <a:tcTxStyle/>
    </a:nwCell>
  </a:tblStyle>
  <a:tblStyle styleId="{1A940CA7-16F7-45BD-A9EF-AEF7B3C5D9AE}" styleName="Table_2">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Roboto-bold.fntdata"/><Relationship Id="rId10" Type="http://schemas.openxmlformats.org/officeDocument/2006/relationships/slide" Target="slides/slide4.xml"/><Relationship Id="rId32" Type="http://schemas.openxmlformats.org/officeDocument/2006/relationships/font" Target="fonts/Roboto-regular.fntdata"/><Relationship Id="rId13" Type="http://schemas.openxmlformats.org/officeDocument/2006/relationships/slide" Target="slides/slide7.xml"/><Relationship Id="rId35" Type="http://schemas.openxmlformats.org/officeDocument/2006/relationships/font" Target="fonts/Roboto-boldItalic.fntdata"/><Relationship Id="rId12" Type="http://schemas.openxmlformats.org/officeDocument/2006/relationships/slide" Target="slides/slide6.xml"/><Relationship Id="rId34" Type="http://schemas.openxmlformats.org/officeDocument/2006/relationships/font" Target="fonts/Roboto-italic.fntdata"/><Relationship Id="rId15" Type="http://schemas.openxmlformats.org/officeDocument/2006/relationships/slide" Target="slides/slide9.xml"/><Relationship Id="rId14" Type="http://schemas.openxmlformats.org/officeDocument/2006/relationships/slide" Target="slides/slide8.xml"/><Relationship Id="rId36" Type="http://customschemas.google.com/relationships/presentationmetadata" Target="meta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4" name="Google Shape;2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3" name="Google Shape;233;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0" name="Google Shape;260;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 name="Shape 89"/>
        <p:cNvGrpSpPr/>
        <p:nvPr/>
      </p:nvGrpSpPr>
      <p:grpSpPr>
        <a:xfrm>
          <a:off x="0" y="0"/>
          <a:ext cx="0" cy="0"/>
          <a:chOff x="0" y="0"/>
          <a:chExt cx="0" cy="0"/>
        </a:xfrm>
      </p:grpSpPr>
      <p:sp>
        <p:nvSpPr>
          <p:cNvPr id="90" name="Google Shape;90;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3" name="Google Shape;313;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3" name="Google Shape;32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9" name="Google Shape;10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9" name="Google Shape;11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4" name="Google Shape;184;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 name="Shape 17"/>
        <p:cNvGrpSpPr/>
        <p:nvPr/>
      </p:nvGrpSpPr>
      <p:grpSpPr>
        <a:xfrm>
          <a:off x="0" y="0"/>
          <a:ext cx="0" cy="0"/>
          <a:chOff x="0" y="0"/>
          <a:chExt cx="0" cy="0"/>
        </a:xfrm>
      </p:grpSpPr>
      <p:sp>
        <p:nvSpPr>
          <p:cNvPr id="18" name="Google Shape;18;p27"/>
          <p:cNvSpPr txBox="1"/>
          <p:nvPr>
            <p:ph type="ctrTitle"/>
          </p:nvPr>
        </p:nvSpPr>
        <p:spPr>
          <a:xfrm>
            <a:off x="1524000" y="1122362"/>
            <a:ext cx="9144000" cy="2986417"/>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dk1"/>
              </a:buClr>
              <a:buSzPts val="4800"/>
              <a:buFont typeface="Arial"/>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27"/>
          <p:cNvSpPr txBox="1"/>
          <p:nvPr>
            <p:ph idx="1" type="subTitle"/>
          </p:nvPr>
        </p:nvSpPr>
        <p:spPr>
          <a:xfrm>
            <a:off x="1524000" y="4190260"/>
            <a:ext cx="9144000" cy="1067540"/>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0" name="Google Shape;20;p27"/>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7"/>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
        <p:nvSpPr>
          <p:cNvPr id="22" name="Google Shape;22;p27"/>
          <p:cNvSpPr/>
          <p:nvPr/>
        </p:nvSpPr>
        <p:spPr>
          <a:xfrm>
            <a:off x="0" y="-17461"/>
            <a:ext cx="12192000" cy="621143"/>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pic>
        <p:nvPicPr>
          <p:cNvPr id="23" name="Google Shape;23;p27"/>
          <p:cNvPicPr preferRelativeResize="0"/>
          <p:nvPr/>
        </p:nvPicPr>
        <p:blipFill rotWithShape="1">
          <a:blip r:embed="rId2">
            <a:alphaModFix/>
          </a:blip>
          <a:srcRect b="0" l="0" r="0" t="0"/>
          <a:stretch/>
        </p:blipFill>
        <p:spPr>
          <a:xfrm flipH="1">
            <a:off x="0" y="-19041"/>
            <a:ext cx="12200878" cy="695325"/>
          </a:xfrm>
          <a:prstGeom prst="rect">
            <a:avLst/>
          </a:prstGeom>
          <a:noFill/>
          <a:ln>
            <a:noFill/>
          </a:ln>
        </p:spPr>
      </p:pic>
      <p:pic>
        <p:nvPicPr>
          <p:cNvPr id="24" name="Google Shape;24;p27"/>
          <p:cNvPicPr preferRelativeResize="0"/>
          <p:nvPr/>
        </p:nvPicPr>
        <p:blipFill rotWithShape="1">
          <a:blip r:embed="rId3">
            <a:alphaModFix/>
          </a:blip>
          <a:srcRect b="0" l="0" r="0" t="0"/>
          <a:stretch/>
        </p:blipFill>
        <p:spPr>
          <a:xfrm>
            <a:off x="9221476" y="147718"/>
            <a:ext cx="2896235" cy="45596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9" name="Shape 69"/>
        <p:cNvGrpSpPr/>
        <p:nvPr/>
      </p:nvGrpSpPr>
      <p:grpSpPr>
        <a:xfrm>
          <a:off x="0" y="0"/>
          <a:ext cx="0" cy="0"/>
          <a:chOff x="0" y="0"/>
          <a:chExt cx="0" cy="0"/>
        </a:xfrm>
      </p:grpSpPr>
      <p:sp>
        <p:nvSpPr>
          <p:cNvPr id="70" name="Google Shape;70;p36"/>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36"/>
          <p:cNvSpPr txBox="1"/>
          <p:nvPr>
            <p:ph idx="1" type="body"/>
          </p:nvPr>
        </p:nvSpPr>
        <p:spPr>
          <a:xfrm rot="5400000">
            <a:off x="3381366" y="-2559382"/>
            <a:ext cx="5375806" cy="12096884"/>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2" name="Google Shape;72;p36"/>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36"/>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37"/>
          <p:cNvSpPr txBox="1"/>
          <p:nvPr>
            <p:ph type="title"/>
          </p:nvPr>
        </p:nvSpPr>
        <p:spPr>
          <a:xfrm rot="5400000">
            <a:off x="7133433" y="1956594"/>
            <a:ext cx="5811838" cy="2628901"/>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37"/>
          <p:cNvSpPr txBox="1"/>
          <p:nvPr>
            <p:ph idx="1" type="body"/>
          </p:nvPr>
        </p:nvSpPr>
        <p:spPr>
          <a:xfrm rot="5400000">
            <a:off x="1799433" y="-596107"/>
            <a:ext cx="5811838" cy="7734301"/>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37"/>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37"/>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8"/>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28"/>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8"/>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28"/>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0" name="Shape 30"/>
        <p:cNvGrpSpPr/>
        <p:nvPr/>
      </p:nvGrpSpPr>
      <p:grpSpPr>
        <a:xfrm>
          <a:off x="0" y="0"/>
          <a:ext cx="0" cy="0"/>
          <a:chOff x="0" y="0"/>
          <a:chExt cx="0" cy="0"/>
        </a:xfrm>
      </p:grpSpPr>
      <p:sp>
        <p:nvSpPr>
          <p:cNvPr id="31" name="Google Shape;31;p29"/>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29"/>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 name="Shape 33"/>
        <p:cNvGrpSpPr/>
        <p:nvPr/>
      </p:nvGrpSpPr>
      <p:grpSpPr>
        <a:xfrm>
          <a:off x="0" y="0"/>
          <a:ext cx="0" cy="0"/>
          <a:chOff x="0" y="0"/>
          <a:chExt cx="0" cy="0"/>
        </a:xfrm>
      </p:grpSpPr>
      <p:sp>
        <p:nvSpPr>
          <p:cNvPr id="34" name="Google Shape;34;p30"/>
          <p:cNvSpPr txBox="1"/>
          <p:nvPr>
            <p:ph type="title"/>
          </p:nvPr>
        </p:nvSpPr>
        <p:spPr>
          <a:xfrm>
            <a:off x="831850" y="1709740"/>
            <a:ext cx="10515600" cy="2852737"/>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dk1"/>
              </a:buClr>
              <a:buSzPts val="6000"/>
              <a:buFont typeface="Arial"/>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30"/>
          <p:cNvSpPr txBox="1"/>
          <p:nvPr>
            <p:ph idx="1" type="body"/>
          </p:nvPr>
        </p:nvSpPr>
        <p:spPr>
          <a:xfrm>
            <a:off x="831850" y="4589464"/>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30"/>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30"/>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31"/>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3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3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2"/>
          <p:cNvSpPr txBox="1"/>
          <p:nvPr>
            <p:ph type="title"/>
          </p:nvPr>
        </p:nvSpPr>
        <p:spPr>
          <a:xfrm>
            <a:off x="839788" y="365127"/>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32"/>
          <p:cNvSpPr txBox="1"/>
          <p:nvPr>
            <p:ph idx="1" type="body"/>
          </p:nvPr>
        </p:nvSpPr>
        <p:spPr>
          <a:xfrm>
            <a:off x="839789"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2"/>
          <p:cNvSpPr txBox="1"/>
          <p:nvPr>
            <p:ph idx="2" type="body"/>
          </p:nvPr>
        </p:nvSpPr>
        <p:spPr>
          <a:xfrm>
            <a:off x="839789"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2"/>
          <p:cNvSpPr txBox="1"/>
          <p:nvPr>
            <p:ph idx="10" type="dt"/>
          </p:nvPr>
        </p:nvSpPr>
        <p:spPr>
          <a:xfrm>
            <a:off x="270029" y="6423557"/>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3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3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3"/>
          <p:cNvSpPr txBox="1"/>
          <p:nvPr>
            <p:ph type="title"/>
          </p:nvPr>
        </p:nvSpPr>
        <p:spPr>
          <a:xfrm>
            <a:off x="1148919" y="862277"/>
            <a:ext cx="10515600" cy="1325563"/>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3"/>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33"/>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7" name="Shape 57"/>
        <p:cNvGrpSpPr/>
        <p:nvPr/>
      </p:nvGrpSpPr>
      <p:grpSpPr>
        <a:xfrm>
          <a:off x="0" y="0"/>
          <a:ext cx="0" cy="0"/>
          <a:chOff x="0" y="0"/>
          <a:chExt cx="0" cy="0"/>
        </a:xfrm>
      </p:grpSpPr>
      <p:sp>
        <p:nvSpPr>
          <p:cNvPr id="58" name="Google Shape;58;p34"/>
          <p:cNvSpPr txBox="1"/>
          <p:nvPr>
            <p:ph type="title"/>
          </p:nvPr>
        </p:nvSpPr>
        <p:spPr>
          <a:xfrm>
            <a:off x="839788" y="457200"/>
            <a:ext cx="393223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9" name="Google Shape;59;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0" name="Google Shape;60;p34"/>
          <p:cNvSpPr txBox="1"/>
          <p:nvPr>
            <p:ph idx="2" type="body"/>
          </p:nvPr>
        </p:nvSpPr>
        <p:spPr>
          <a:xfrm>
            <a:off x="839788" y="2057400"/>
            <a:ext cx="393223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1" name="Google Shape;61;p34"/>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34"/>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35"/>
          <p:cNvSpPr txBox="1"/>
          <p:nvPr>
            <p:ph type="title"/>
          </p:nvPr>
        </p:nvSpPr>
        <p:spPr>
          <a:xfrm>
            <a:off x="839788" y="457200"/>
            <a:ext cx="3932238" cy="16002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5" name="Google Shape;65;p35"/>
          <p:cNvSpPr/>
          <p:nvPr>
            <p:ph idx="2" type="pic"/>
          </p:nvPr>
        </p:nvSpPr>
        <p:spPr>
          <a:xfrm>
            <a:off x="5183188" y="987425"/>
            <a:ext cx="6172200" cy="4873625"/>
          </a:xfrm>
          <a:prstGeom prst="rect">
            <a:avLst/>
          </a:prstGeom>
          <a:noFill/>
          <a:ln>
            <a:noFill/>
          </a:ln>
        </p:spPr>
      </p:sp>
      <p:sp>
        <p:nvSpPr>
          <p:cNvPr id="66" name="Google Shape;66;p35"/>
          <p:cNvSpPr txBox="1"/>
          <p:nvPr>
            <p:ph idx="1" type="body"/>
          </p:nvPr>
        </p:nvSpPr>
        <p:spPr>
          <a:xfrm>
            <a:off x="839788" y="2057400"/>
            <a:ext cx="393223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7" name="Google Shape;67;p35"/>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5"/>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18.png"/><Relationship Id="rId2" Type="http://schemas.openxmlformats.org/officeDocument/2006/relationships/image" Target="../media/image5.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1.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id="10" name="Google Shape;10;p26"/>
          <p:cNvPicPr preferRelativeResize="0"/>
          <p:nvPr/>
        </p:nvPicPr>
        <p:blipFill rotWithShape="1">
          <a:blip r:embed="rId1">
            <a:alphaModFix/>
          </a:blip>
          <a:srcRect b="77519" l="0" r="0" t="0"/>
          <a:stretch/>
        </p:blipFill>
        <p:spPr>
          <a:xfrm flipH="1">
            <a:off x="0" y="-19411"/>
            <a:ext cx="12192000" cy="622131"/>
          </a:xfrm>
          <a:prstGeom prst="rect">
            <a:avLst/>
          </a:prstGeom>
          <a:noFill/>
          <a:ln>
            <a:noFill/>
          </a:ln>
        </p:spPr>
      </p:pic>
      <p:pic>
        <p:nvPicPr>
          <p:cNvPr id="11" name="Google Shape;11;p26"/>
          <p:cNvPicPr preferRelativeResize="0"/>
          <p:nvPr/>
        </p:nvPicPr>
        <p:blipFill rotWithShape="1">
          <a:blip r:embed="rId1">
            <a:alphaModFix/>
          </a:blip>
          <a:srcRect b="77519" l="0" r="0" t="0"/>
          <a:stretch/>
        </p:blipFill>
        <p:spPr>
          <a:xfrm>
            <a:off x="0" y="6375400"/>
            <a:ext cx="12192000" cy="482600"/>
          </a:xfrm>
          <a:prstGeom prst="rect">
            <a:avLst/>
          </a:prstGeom>
          <a:noFill/>
          <a:ln>
            <a:noFill/>
          </a:ln>
        </p:spPr>
      </p:pic>
      <p:sp>
        <p:nvSpPr>
          <p:cNvPr id="12" name="Google Shape;12;p26"/>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lt1"/>
              </a:buClr>
              <a:buSzPts val="4000"/>
              <a:buFont typeface="Arial"/>
              <a:buNone/>
              <a:defRPr b="0" i="0" sz="40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26"/>
          <p:cNvSpPr txBox="1"/>
          <p:nvPr>
            <p:ph idx="1" type="body"/>
          </p:nvPr>
        </p:nvSpPr>
        <p:spPr>
          <a:xfrm>
            <a:off x="20827" y="801157"/>
            <a:ext cx="12096884" cy="5375806"/>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chemeClr val="lt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5" name="Google Shape;15;p26"/>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chemeClr val="lt1"/>
                </a:solidFill>
                <a:latin typeface="Calibri"/>
                <a:ea typeface="Calibri"/>
                <a:cs typeface="Calibri"/>
                <a:sym typeface="Calibri"/>
              </a:defRPr>
            </a:lvl1pPr>
            <a:lvl2pPr indent="0" lvl="1" marL="0" marR="0" rtl="0" algn="r">
              <a:spcBef>
                <a:spcPts val="0"/>
              </a:spcBef>
              <a:buNone/>
              <a:defRPr b="0" i="0" sz="1200" u="none" cap="none" strike="noStrike">
                <a:solidFill>
                  <a:schemeClr val="lt1"/>
                </a:solidFill>
                <a:latin typeface="Calibri"/>
                <a:ea typeface="Calibri"/>
                <a:cs typeface="Calibri"/>
                <a:sym typeface="Calibri"/>
              </a:defRPr>
            </a:lvl2pPr>
            <a:lvl3pPr indent="0" lvl="2" marL="0" marR="0" rtl="0" algn="r">
              <a:spcBef>
                <a:spcPts val="0"/>
              </a:spcBef>
              <a:buNone/>
              <a:defRPr b="0" i="0" sz="1200" u="none" cap="none" strike="noStrike">
                <a:solidFill>
                  <a:schemeClr val="lt1"/>
                </a:solidFill>
                <a:latin typeface="Calibri"/>
                <a:ea typeface="Calibri"/>
                <a:cs typeface="Calibri"/>
                <a:sym typeface="Calibri"/>
              </a:defRPr>
            </a:lvl3pPr>
            <a:lvl4pPr indent="0" lvl="3" marL="0" marR="0" rtl="0" algn="r">
              <a:spcBef>
                <a:spcPts val="0"/>
              </a:spcBef>
              <a:buNone/>
              <a:defRPr b="0" i="0" sz="1200" u="none" cap="none" strike="noStrike">
                <a:solidFill>
                  <a:schemeClr val="lt1"/>
                </a:solidFill>
                <a:latin typeface="Calibri"/>
                <a:ea typeface="Calibri"/>
                <a:cs typeface="Calibri"/>
                <a:sym typeface="Calibri"/>
              </a:defRPr>
            </a:lvl4pPr>
            <a:lvl5pPr indent="0" lvl="4" marL="0" marR="0" rtl="0" algn="r">
              <a:spcBef>
                <a:spcPts val="0"/>
              </a:spcBef>
              <a:buNone/>
              <a:defRPr b="0" i="0" sz="1200" u="none" cap="none" strike="noStrike">
                <a:solidFill>
                  <a:schemeClr val="lt1"/>
                </a:solidFill>
                <a:latin typeface="Calibri"/>
                <a:ea typeface="Calibri"/>
                <a:cs typeface="Calibri"/>
                <a:sym typeface="Calibri"/>
              </a:defRPr>
            </a:lvl5pPr>
            <a:lvl6pPr indent="0" lvl="5" marL="0" marR="0" rtl="0" algn="r">
              <a:spcBef>
                <a:spcPts val="0"/>
              </a:spcBef>
              <a:buNone/>
              <a:defRPr b="0" i="0" sz="1200" u="none" cap="none" strike="noStrike">
                <a:solidFill>
                  <a:schemeClr val="lt1"/>
                </a:solidFill>
                <a:latin typeface="Calibri"/>
                <a:ea typeface="Calibri"/>
                <a:cs typeface="Calibri"/>
                <a:sym typeface="Calibri"/>
              </a:defRPr>
            </a:lvl6pPr>
            <a:lvl7pPr indent="0" lvl="6" marL="0" marR="0" rtl="0" algn="r">
              <a:spcBef>
                <a:spcPts val="0"/>
              </a:spcBef>
              <a:buNone/>
              <a:defRPr b="0" i="0" sz="1200" u="none" cap="none" strike="noStrike">
                <a:solidFill>
                  <a:schemeClr val="lt1"/>
                </a:solidFill>
                <a:latin typeface="Calibri"/>
                <a:ea typeface="Calibri"/>
                <a:cs typeface="Calibri"/>
                <a:sym typeface="Calibri"/>
              </a:defRPr>
            </a:lvl7pPr>
            <a:lvl8pPr indent="0" lvl="7" marL="0" marR="0" rtl="0" algn="r">
              <a:spcBef>
                <a:spcPts val="0"/>
              </a:spcBef>
              <a:buNone/>
              <a:defRPr b="0" i="0" sz="1200" u="none" cap="none" strike="noStrike">
                <a:solidFill>
                  <a:schemeClr val="lt1"/>
                </a:solidFill>
                <a:latin typeface="Calibri"/>
                <a:ea typeface="Calibri"/>
                <a:cs typeface="Calibri"/>
                <a:sym typeface="Calibri"/>
              </a:defRPr>
            </a:lvl8pPr>
            <a:lvl9pPr indent="0" lvl="8" marL="0" marR="0" rtl="0" algn="r">
              <a:spcBef>
                <a:spcPts val="0"/>
              </a:spcBef>
              <a:buNone/>
              <a:defRPr b="0" i="0" sz="12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pic>
        <p:nvPicPr>
          <p:cNvPr id="16" name="Google Shape;16;p26"/>
          <p:cNvPicPr preferRelativeResize="0"/>
          <p:nvPr/>
        </p:nvPicPr>
        <p:blipFill rotWithShape="1">
          <a:blip r:embed="rId2">
            <a:alphaModFix/>
          </a:blip>
          <a:srcRect b="0" l="0" r="0" t="0"/>
          <a:stretch/>
        </p:blipFill>
        <p:spPr>
          <a:xfrm>
            <a:off x="9230689" y="108244"/>
            <a:ext cx="2896235" cy="455964"/>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8.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26.png"/><Relationship Id="rId5" Type="http://schemas.openxmlformats.org/officeDocument/2006/relationships/image" Target="../media/image29.png"/><Relationship Id="rId6"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0.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7.png"/><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10" Type="http://schemas.openxmlformats.org/officeDocument/2006/relationships/image" Target="../media/image36.png"/><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35.png"/><Relationship Id="rId4" Type="http://schemas.openxmlformats.org/officeDocument/2006/relationships/hyperlink" Target="mailto:tuyensinh@bachkhoa-aptech.edu.vn" TargetMode="External"/><Relationship Id="rId9" Type="http://schemas.openxmlformats.org/officeDocument/2006/relationships/image" Target="../media/image32.png"/><Relationship Id="rId5" Type="http://schemas.openxmlformats.org/officeDocument/2006/relationships/image" Target="../media/image27.png"/><Relationship Id="rId6" Type="http://schemas.openxmlformats.org/officeDocument/2006/relationships/image" Target="../media/image34.png"/><Relationship Id="rId7" Type="http://schemas.openxmlformats.org/officeDocument/2006/relationships/image" Target="../media/image33.png"/><Relationship Id="rId8" Type="http://schemas.openxmlformats.org/officeDocument/2006/relationships/hyperlink" Target="mailto:tuyensinh@bachkhoa-aptech.edu.vn"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
          <p:cNvSpPr txBox="1"/>
          <p:nvPr>
            <p:ph type="ctrTitle"/>
          </p:nvPr>
        </p:nvSpPr>
        <p:spPr>
          <a:xfrm>
            <a:off x="1524000" y="2106706"/>
            <a:ext cx="9144000" cy="2504097"/>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000"/>
              <a:buFont typeface="Arial"/>
              <a:buNone/>
            </a:pPr>
            <a:r>
              <a:rPr b="1" lang="en-US" sz="4000">
                <a:solidFill>
                  <a:schemeClr val="dk1"/>
                </a:solidFill>
              </a:rPr>
              <a:t>Bài </a:t>
            </a:r>
            <a:r>
              <a:rPr b="1" lang="en-US" sz="4000"/>
              <a:t>2</a:t>
            </a:r>
            <a:br>
              <a:rPr lang="en-US" sz="4000">
                <a:solidFill>
                  <a:schemeClr val="dk1"/>
                </a:solidFill>
              </a:rPr>
            </a:br>
            <a:r>
              <a:rPr lang="en-US" sz="4000">
                <a:solidFill>
                  <a:schemeClr val="dk1"/>
                </a:solidFill>
              </a:rPr>
              <a:t>Các thẻ định dạng cơ bản</a:t>
            </a:r>
            <a:br>
              <a:rPr lang="en-US" sz="4000">
                <a:solidFill>
                  <a:schemeClr val="dk1"/>
                </a:solidFill>
              </a:rPr>
            </a:br>
            <a:endParaRPr sz="4000">
              <a:solidFill>
                <a:schemeClr val="dk1"/>
              </a:solidFill>
            </a:endParaRPr>
          </a:p>
        </p:txBody>
      </p:sp>
      <p:sp>
        <p:nvSpPr>
          <p:cNvPr id="85" name="Google Shape;85;p1"/>
          <p:cNvSpPr txBox="1"/>
          <p:nvPr>
            <p:ph idx="1" type="subTitle"/>
          </p:nvPr>
        </p:nvSpPr>
        <p:spPr>
          <a:xfrm>
            <a:off x="1524000" y="4692284"/>
            <a:ext cx="9144000" cy="106754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400"/>
              <a:buNone/>
            </a:pPr>
            <a:r>
              <a:t/>
            </a:r>
            <a:endParaRPr/>
          </a:p>
        </p:txBody>
      </p:sp>
      <p:sp>
        <p:nvSpPr>
          <p:cNvPr id="86" name="Google Shape;86;p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87" name="Google Shape;87;p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88" name="Google Shape;88;p1"/>
          <p:cNvPicPr preferRelativeResize="0"/>
          <p:nvPr/>
        </p:nvPicPr>
        <p:blipFill rotWithShape="1">
          <a:blip r:embed="rId3">
            <a:alphaModFix/>
          </a:blip>
          <a:srcRect b="0" l="0" r="0" t="0"/>
          <a:stretch/>
        </p:blipFill>
        <p:spPr>
          <a:xfrm>
            <a:off x="651510" y="648927"/>
            <a:ext cx="4300461" cy="19652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10"/>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Sử dụng thẻ pre</a:t>
            </a:r>
            <a:endParaRPr/>
          </a:p>
        </p:txBody>
      </p:sp>
      <p:sp>
        <p:nvSpPr>
          <p:cNvPr id="197" name="Google Shape;197;p10"/>
          <p:cNvSpPr txBox="1"/>
          <p:nvPr>
            <p:ph idx="1" type="body"/>
          </p:nvPr>
        </p:nvSpPr>
        <p:spPr>
          <a:xfrm>
            <a:off x="20827" y="692458"/>
            <a:ext cx="12096884" cy="158022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lang="en-US"/>
              <a:t>Phần tử &lt;pre&gt; xác định văn bản được định dạng trước.</a:t>
            </a:r>
            <a:endParaRPr/>
          </a:p>
          <a:p>
            <a:pPr indent="-228600" lvl="0" marL="228600" rtl="0" algn="l">
              <a:lnSpc>
                <a:spcPct val="90000"/>
              </a:lnSpc>
              <a:spcBef>
                <a:spcPts val="1000"/>
              </a:spcBef>
              <a:spcAft>
                <a:spcPts val="0"/>
              </a:spcAft>
              <a:buClr>
                <a:schemeClr val="dk1"/>
              </a:buClr>
              <a:buSzPts val="2400"/>
              <a:buChar char="•"/>
            </a:pPr>
            <a:r>
              <a:rPr lang="en-US"/>
              <a:t>Văn bản trong phần tử &lt;pre&gt; được hiển thị bằng phông chữ có độ rộng cố định và văn bản giữ nguyên cả dấu cách và ngắt dòng. </a:t>
            </a:r>
            <a:endParaRPr/>
          </a:p>
          <a:p>
            <a:pPr indent="-228600" lvl="0" marL="228600" rtl="0" algn="l">
              <a:lnSpc>
                <a:spcPct val="90000"/>
              </a:lnSpc>
              <a:spcBef>
                <a:spcPts val="1000"/>
              </a:spcBef>
              <a:spcAft>
                <a:spcPts val="0"/>
              </a:spcAft>
              <a:buClr>
                <a:schemeClr val="dk1"/>
              </a:buClr>
              <a:buSzPts val="2400"/>
              <a:buChar char="•"/>
            </a:pPr>
            <a:r>
              <a:rPr lang="en-US"/>
              <a:t>Văn bản sẽ được hiển thị chính xác như được viết trong mã nguồn HTML.</a:t>
            </a:r>
            <a:endParaRPr/>
          </a:p>
        </p:txBody>
      </p:sp>
      <p:sp>
        <p:nvSpPr>
          <p:cNvPr id="198" name="Google Shape;198;p10"/>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199" name="Google Shape;199;p10"/>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00" name="Google Shape;200;p10"/>
          <p:cNvPicPr preferRelativeResize="0"/>
          <p:nvPr/>
        </p:nvPicPr>
        <p:blipFill rotWithShape="1">
          <a:blip r:embed="rId3">
            <a:alphaModFix/>
          </a:blip>
          <a:srcRect b="0" l="0" r="0" t="0"/>
          <a:stretch/>
        </p:blipFill>
        <p:spPr>
          <a:xfrm>
            <a:off x="593414" y="2400933"/>
            <a:ext cx="10775614" cy="1851820"/>
          </a:xfrm>
          <a:prstGeom prst="rect">
            <a:avLst/>
          </a:prstGeom>
          <a:noFill/>
          <a:ln>
            <a:noFill/>
          </a:ln>
        </p:spPr>
      </p:pic>
      <p:pic>
        <p:nvPicPr>
          <p:cNvPr id="201" name="Google Shape;201;p10"/>
          <p:cNvPicPr preferRelativeResize="0"/>
          <p:nvPr/>
        </p:nvPicPr>
        <p:blipFill rotWithShape="1">
          <a:blip r:embed="rId4">
            <a:alphaModFix/>
          </a:blip>
          <a:srcRect b="0" l="0" r="0" t="0"/>
          <a:stretch/>
        </p:blipFill>
        <p:spPr>
          <a:xfrm>
            <a:off x="593414" y="4689342"/>
            <a:ext cx="10773966" cy="132971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11"/>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Sử dụng thẻ blockquote</a:t>
            </a:r>
            <a:endParaRPr/>
          </a:p>
        </p:txBody>
      </p:sp>
      <p:grpSp>
        <p:nvGrpSpPr>
          <p:cNvPr id="207" name="Google Shape;207;p11"/>
          <p:cNvGrpSpPr/>
          <p:nvPr/>
        </p:nvGrpSpPr>
        <p:grpSpPr>
          <a:xfrm>
            <a:off x="20827" y="701388"/>
            <a:ext cx="12096884" cy="514800"/>
            <a:chOff x="0" y="8930"/>
            <a:chExt cx="12096884" cy="514800"/>
          </a:xfrm>
        </p:grpSpPr>
        <p:sp>
          <p:nvSpPr>
            <p:cNvPr id="208" name="Google Shape;208;p11"/>
            <p:cNvSpPr/>
            <p:nvPr/>
          </p:nvSpPr>
          <p:spPr>
            <a:xfrm>
              <a:off x="0" y="8930"/>
              <a:ext cx="12096884" cy="514800"/>
            </a:xfrm>
            <a:prstGeom prst="roundRect">
              <a:avLst>
                <a:gd fmla="val 16667" name="adj"/>
              </a:avLst>
            </a:prstGeom>
            <a:solidFill>
              <a:schemeClr val="dk2"/>
            </a:solidFill>
            <a:ln cap="flat" cmpd="sng" w="12700">
              <a:solidFill>
                <a:schemeClr val="lt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1"/>
            <p:cNvSpPr txBox="1"/>
            <p:nvPr/>
          </p:nvSpPr>
          <p:spPr>
            <a:xfrm>
              <a:off x="25130" y="34060"/>
              <a:ext cx="12046625" cy="464540"/>
            </a:xfrm>
            <a:prstGeom prst="rect">
              <a:avLst/>
            </a:prstGeom>
            <a:noFill/>
            <a:ln>
              <a:noFill/>
            </a:ln>
          </p:spPr>
          <p:txBody>
            <a:bodyPr anchorCtr="0" anchor="ctr" bIns="83800" lIns="83800" spcFirstLastPara="1" rIns="83800" wrap="square" tIns="83800">
              <a:noAutofit/>
            </a:bodyPr>
            <a:lstStyle/>
            <a:p>
              <a:pPr indent="0" lvl="0" marL="0" marR="0" rtl="0" algn="l">
                <a:lnSpc>
                  <a:spcPct val="90000"/>
                </a:lnSpc>
                <a:spcBef>
                  <a:spcPts val="0"/>
                </a:spcBef>
                <a:spcAft>
                  <a:spcPts val="0"/>
                </a:spcAft>
                <a:buClr>
                  <a:schemeClr val="lt1"/>
                </a:buClr>
                <a:buSzPts val="2200"/>
                <a:buFont typeface="Calibri"/>
                <a:buNone/>
              </a:pPr>
              <a:r>
                <a:rPr b="0" i="0" lang="en-US" sz="2200" u="none" cap="none" strike="noStrike">
                  <a:solidFill>
                    <a:schemeClr val="lt1"/>
                  </a:solidFill>
                  <a:latin typeface="Calibri"/>
                  <a:ea typeface="Calibri"/>
                  <a:cs typeface="Calibri"/>
                  <a:sym typeface="Calibri"/>
                </a:rPr>
                <a:t>Thẻ </a:t>
              </a:r>
              <a:r>
                <a:rPr b="1" i="0" lang="en-US" sz="2200" u="none" cap="none" strike="noStrike">
                  <a:solidFill>
                    <a:schemeClr val="lt1"/>
                  </a:solidFill>
                  <a:latin typeface="Calibri"/>
                  <a:ea typeface="Calibri"/>
                  <a:cs typeface="Calibri"/>
                  <a:sym typeface="Calibri"/>
                </a:rPr>
                <a:t>&lt;blockquote&gt; </a:t>
              </a:r>
              <a:r>
                <a:rPr b="0" i="0" lang="en-US" sz="2200" u="none" cap="none" strike="noStrike">
                  <a:solidFill>
                    <a:schemeClr val="lt1"/>
                  </a:solidFill>
                  <a:latin typeface="Calibri"/>
                  <a:ea typeface="Calibri"/>
                  <a:cs typeface="Calibri"/>
                  <a:sym typeface="Calibri"/>
                </a:rPr>
                <a:t>tạo một đoạt được thụt vào trên trình duyệt.</a:t>
              </a:r>
              <a:endParaRPr/>
            </a:p>
          </p:txBody>
        </p:sp>
      </p:grpSp>
      <p:sp>
        <p:nvSpPr>
          <p:cNvPr id="210" name="Google Shape;210;p1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211" name="Google Shape;211;p1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12" name="Google Shape;212;p11"/>
          <p:cNvPicPr preferRelativeResize="0"/>
          <p:nvPr/>
        </p:nvPicPr>
        <p:blipFill rotWithShape="1">
          <a:blip r:embed="rId3">
            <a:alphaModFix/>
          </a:blip>
          <a:srcRect b="0" l="0" r="0" t="0"/>
          <a:stretch/>
        </p:blipFill>
        <p:spPr>
          <a:xfrm>
            <a:off x="173806" y="2255271"/>
            <a:ext cx="6111585" cy="2347458"/>
          </a:xfrm>
          <a:prstGeom prst="rect">
            <a:avLst/>
          </a:prstGeom>
          <a:noFill/>
          <a:ln>
            <a:noFill/>
          </a:ln>
        </p:spPr>
      </p:pic>
      <p:pic>
        <p:nvPicPr>
          <p:cNvPr id="213" name="Google Shape;213;p11"/>
          <p:cNvPicPr preferRelativeResize="0"/>
          <p:nvPr/>
        </p:nvPicPr>
        <p:blipFill rotWithShape="1">
          <a:blip r:embed="rId4">
            <a:alphaModFix/>
          </a:blip>
          <a:srcRect b="0" l="0" r="0" t="0"/>
          <a:stretch/>
        </p:blipFill>
        <p:spPr>
          <a:xfrm>
            <a:off x="6491672" y="2255271"/>
            <a:ext cx="5403943" cy="23474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12"/>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Hyperlinks</a:t>
            </a:r>
            <a:endParaRPr/>
          </a:p>
        </p:txBody>
      </p:sp>
      <p:sp>
        <p:nvSpPr>
          <p:cNvPr id="219" name="Google Shape;219;p1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220" name="Google Shape;220;p1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descr="Hyperlink là gì? 4 cách hiệu quả để tạo ra hyperlink" id="221" name="Google Shape;221;p12"/>
          <p:cNvPicPr preferRelativeResize="0"/>
          <p:nvPr>
            <p:ph idx="1" type="body"/>
          </p:nvPr>
        </p:nvPicPr>
        <p:blipFill rotWithShape="1">
          <a:blip r:embed="rId3">
            <a:alphaModFix/>
          </a:blip>
          <a:srcRect b="0" l="0" r="0" t="0"/>
          <a:stretch/>
        </p:blipFill>
        <p:spPr>
          <a:xfrm>
            <a:off x="30041" y="630316"/>
            <a:ext cx="12016957" cy="572609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13"/>
          <p:cNvSpPr txBox="1"/>
          <p:nvPr>
            <p:ph type="title"/>
          </p:nvPr>
        </p:nvSpPr>
        <p:spPr>
          <a:xfrm>
            <a:off x="30041" y="44870"/>
            <a:ext cx="12096883" cy="506015"/>
          </a:xfrm>
          <a:prstGeom prst="rect">
            <a:avLst/>
          </a:prstGeom>
          <a:noFill/>
          <a:ln>
            <a:noFill/>
          </a:ln>
        </p:spPr>
        <p:txBody>
          <a:bodyPr anchorCtr="0" anchor="ctr" bIns="0" lIns="0" spcFirstLastPara="1" rIns="0" wrap="square" tIns="13425">
            <a:spAutoFit/>
          </a:bodyPr>
          <a:lstStyle/>
          <a:p>
            <a:pPr indent="0" lvl="0" marL="14147" rtl="0" algn="l">
              <a:lnSpc>
                <a:spcPct val="100000"/>
              </a:lnSpc>
              <a:spcBef>
                <a:spcPts val="0"/>
              </a:spcBef>
              <a:spcAft>
                <a:spcPts val="0"/>
              </a:spcAft>
              <a:buClr>
                <a:schemeClr val="lt1"/>
              </a:buClr>
              <a:buSzPts val="3200"/>
              <a:buFont typeface="Calibri"/>
              <a:buNone/>
            </a:pPr>
            <a:r>
              <a:rPr lang="en-US">
                <a:latin typeface="Calibri"/>
                <a:ea typeface="Calibri"/>
                <a:cs typeface="Calibri"/>
                <a:sym typeface="Calibri"/>
              </a:rPr>
              <a:t>Giới thiệu về </a:t>
            </a:r>
            <a:r>
              <a:rPr lang="en-US"/>
              <a:t>Hyperlinks</a:t>
            </a:r>
            <a:endParaRPr>
              <a:latin typeface="Calibri"/>
              <a:ea typeface="Calibri"/>
              <a:cs typeface="Calibri"/>
              <a:sym typeface="Calibri"/>
            </a:endParaRPr>
          </a:p>
        </p:txBody>
      </p:sp>
      <p:sp>
        <p:nvSpPr>
          <p:cNvPr id="227" name="Google Shape;227;p13"/>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228" name="Google Shape;228;p13"/>
          <p:cNvSpPr txBox="1"/>
          <p:nvPr>
            <p:ph idx="12" type="sldNum"/>
          </p:nvPr>
        </p:nvSpPr>
        <p:spPr>
          <a:xfrm>
            <a:off x="11443317" y="6423618"/>
            <a:ext cx="674394" cy="365125"/>
          </a:xfrm>
          <a:prstGeom prst="rect">
            <a:avLst/>
          </a:prstGeom>
          <a:noFill/>
          <a:ln>
            <a:noFill/>
          </a:ln>
        </p:spPr>
        <p:txBody>
          <a:bodyPr anchorCtr="0" anchor="ctr" bIns="0" lIns="0" spcFirstLastPara="1" rIns="0" wrap="square" tIns="0">
            <a:spAutoFit/>
          </a:bodyPr>
          <a:lstStyle/>
          <a:p>
            <a:pPr indent="0" lvl="0" marL="28297" rtl="0" algn="r">
              <a:lnSpc>
                <a:spcPct val="133333"/>
              </a:lnSpc>
              <a:spcBef>
                <a:spcPts val="0"/>
              </a:spcBef>
              <a:spcAft>
                <a:spcPts val="0"/>
              </a:spcAft>
              <a:buNone/>
            </a:pPr>
            <a:fld id="{00000000-1234-1234-1234-123412341234}" type="slidenum">
              <a:rPr lang="en-US"/>
              <a:t>‹#›</a:t>
            </a:fld>
            <a:endParaRPr/>
          </a:p>
        </p:txBody>
      </p:sp>
      <p:sp>
        <p:nvSpPr>
          <p:cNvPr id="229" name="Google Shape;229;p13"/>
          <p:cNvSpPr txBox="1"/>
          <p:nvPr>
            <p:ph idx="1" type="body"/>
          </p:nvPr>
        </p:nvSpPr>
        <p:spPr>
          <a:xfrm>
            <a:off x="0" y="692448"/>
            <a:ext cx="12096900" cy="3187500"/>
          </a:xfrm>
          <a:prstGeom prst="rect">
            <a:avLst/>
          </a:prstGeom>
          <a:noFill/>
          <a:ln>
            <a:noFill/>
          </a:ln>
        </p:spPr>
        <p:txBody>
          <a:bodyPr anchorCtr="0" anchor="t" bIns="45700" lIns="91425" spcFirstLastPara="1" rIns="91425" wrap="square" tIns="45700">
            <a:normAutofit fontScale="85000" lnSpcReduction="20000"/>
          </a:bodyPr>
          <a:lstStyle/>
          <a:p>
            <a:pPr indent="-217169" lvl="0" marL="228600" rtl="0" algn="l">
              <a:lnSpc>
                <a:spcPct val="90000"/>
              </a:lnSpc>
              <a:spcBef>
                <a:spcPts val="0"/>
              </a:spcBef>
              <a:spcAft>
                <a:spcPts val="0"/>
              </a:spcAft>
              <a:buClr>
                <a:schemeClr val="dk1"/>
              </a:buClr>
              <a:buSzPct val="100000"/>
              <a:buChar char="•"/>
            </a:pPr>
            <a:r>
              <a:rPr lang="en-US"/>
              <a:t>Một hyperlink được gọi là một liên kết, liên kết đến một trang web hoặc một phần trong cùng một trang Web.</a:t>
            </a:r>
            <a:endParaRPr/>
          </a:p>
          <a:p>
            <a:pPr indent="-217169" lvl="0" marL="228600" rtl="0" algn="l">
              <a:lnSpc>
                <a:spcPct val="90000"/>
              </a:lnSpc>
              <a:spcBef>
                <a:spcPts val="1000"/>
              </a:spcBef>
              <a:spcAft>
                <a:spcPts val="0"/>
              </a:spcAft>
              <a:buClr>
                <a:schemeClr val="dk1"/>
              </a:buClr>
              <a:buSzPct val="100000"/>
              <a:buChar char="•"/>
            </a:pPr>
            <a:r>
              <a:rPr lang="en-US"/>
              <a:t>Phần tử Anchor được sử dụng để tạo ra một siêu liên kết.</a:t>
            </a:r>
            <a:endParaRPr/>
          </a:p>
          <a:p>
            <a:pPr indent="-217169" lvl="0" marL="228600" rtl="0" algn="l">
              <a:lnSpc>
                <a:spcPct val="90000"/>
              </a:lnSpc>
              <a:spcBef>
                <a:spcPts val="1000"/>
              </a:spcBef>
              <a:spcAft>
                <a:spcPts val="0"/>
              </a:spcAft>
              <a:buClr>
                <a:schemeClr val="dk1"/>
              </a:buClr>
              <a:buSzPct val="100000"/>
              <a:buChar char="•"/>
            </a:pPr>
            <a:r>
              <a:rPr lang="en-US"/>
              <a:t>Người ta có thể chỉ định một văn bản hoặc một hình ảnh như một siêu liên kết.</a:t>
            </a:r>
            <a:endParaRPr/>
          </a:p>
          <a:p>
            <a:pPr indent="-217169" lvl="0" marL="228600" rtl="0" algn="l">
              <a:lnSpc>
                <a:spcPct val="90000"/>
              </a:lnSpc>
              <a:spcBef>
                <a:spcPts val="1000"/>
              </a:spcBef>
              <a:spcAft>
                <a:spcPts val="0"/>
              </a:spcAft>
              <a:buClr>
                <a:schemeClr val="dk1"/>
              </a:buClr>
              <a:buSzPct val="100000"/>
              <a:buChar char="•"/>
            </a:pPr>
            <a:r>
              <a:rPr lang="en-US"/>
              <a:t>Khi chuột được di chuyển qua nội dung như vậy, con trỏ thay đổi thành một bàn  tay với ngón tay trỏ của nó hướng về phía nội dung.</a:t>
            </a:r>
            <a:endParaRPr/>
          </a:p>
          <a:p>
            <a:pPr indent="-217169" lvl="0" marL="228600" rtl="0" algn="l">
              <a:lnSpc>
                <a:spcPct val="90000"/>
              </a:lnSpc>
              <a:spcBef>
                <a:spcPts val="1000"/>
              </a:spcBef>
              <a:spcAft>
                <a:spcPts val="0"/>
              </a:spcAft>
              <a:buClr>
                <a:schemeClr val="dk1"/>
              </a:buClr>
              <a:buSzPct val="100000"/>
              <a:buChar char="•"/>
            </a:pPr>
            <a:r>
              <a:rPr lang="en-US"/>
              <a:t>Điều này có nghĩa rằng cách nhấn vào liên kết sẽ đưa người sử dụng đến các liên</a:t>
            </a:r>
            <a:endParaRPr/>
          </a:p>
          <a:p>
            <a:pPr indent="-217169" lvl="0" marL="228600" rtl="0" algn="l">
              <a:lnSpc>
                <a:spcPct val="90000"/>
              </a:lnSpc>
              <a:spcBef>
                <a:spcPts val="1000"/>
              </a:spcBef>
              <a:spcAft>
                <a:spcPts val="0"/>
              </a:spcAft>
              <a:buClr>
                <a:schemeClr val="dk1"/>
              </a:buClr>
              <a:buSzPct val="100000"/>
              <a:buChar char="•"/>
            </a:pPr>
            <a:r>
              <a:rPr lang="en-US"/>
              <a:t>kết tương ứng.</a:t>
            </a:r>
            <a:endParaRPr/>
          </a:p>
          <a:p>
            <a:pPr indent="-217169" lvl="0" marL="228600" rtl="0" algn="l">
              <a:lnSpc>
                <a:spcPct val="90000"/>
              </a:lnSpc>
              <a:spcBef>
                <a:spcPts val="1000"/>
              </a:spcBef>
              <a:spcAft>
                <a:spcPts val="0"/>
              </a:spcAft>
              <a:buClr>
                <a:schemeClr val="dk1"/>
              </a:buClr>
              <a:buSzPct val="100000"/>
              <a:buChar char="•"/>
            </a:pPr>
            <a:r>
              <a:rPr lang="en-US"/>
              <a:t>Để xác định phần trang được liên kết hoặc trang web liên kết, thuộc tính href của  phần tử &lt;a href=“link...”&gt; ... &lt;/a&gt; phải được sử dụng.</a:t>
            </a:r>
            <a:endParaRPr/>
          </a:p>
        </p:txBody>
      </p:sp>
      <p:graphicFrame>
        <p:nvGraphicFramePr>
          <p:cNvPr id="230" name="Google Shape;230;p13"/>
          <p:cNvGraphicFramePr/>
          <p:nvPr/>
        </p:nvGraphicFramePr>
        <p:xfrm>
          <a:off x="1067223" y="4018251"/>
          <a:ext cx="3000000" cy="3000000"/>
        </p:xfrm>
        <a:graphic>
          <a:graphicData uri="http://schemas.openxmlformats.org/drawingml/2006/table">
            <a:tbl>
              <a:tblPr bandRow="1" firstRow="1">
                <a:gradFill>
                  <a:gsLst>
                    <a:gs pos="0">
                      <a:srgbClr val="D1D1D1"/>
                    </a:gs>
                    <a:gs pos="50000">
                      <a:srgbClr val="C7C7C7"/>
                    </a:gs>
                    <a:gs pos="100000">
                      <a:srgbClr val="C0C0C0"/>
                    </a:gs>
                  </a:gsLst>
                  <a:lin ang="5400000" scaled="0"/>
                </a:gradFill>
                <a:tableStyleId>{80150C17-1C2A-4A56-8738-C7E11E0ED56A}</a:tableStyleId>
              </a:tblPr>
              <a:tblGrid>
                <a:gridCol w="1887225"/>
                <a:gridCol w="8170325"/>
              </a:tblGrid>
              <a:tr h="203200">
                <a:tc>
                  <a:txBody>
                    <a:bodyPr/>
                    <a:lstStyle/>
                    <a:p>
                      <a:pPr indent="0" lvl="0" marL="0" marR="0" rtl="0" algn="l">
                        <a:lnSpc>
                          <a:spcPct val="100000"/>
                        </a:lnSpc>
                        <a:spcBef>
                          <a:spcPts val="0"/>
                        </a:spcBef>
                        <a:spcAft>
                          <a:spcPts val="0"/>
                        </a:spcAft>
                        <a:buNone/>
                      </a:pPr>
                      <a:r>
                        <a:t/>
                      </a:r>
                      <a:endParaRPr sz="2200" u="none" cap="none" strike="noStrike"/>
                    </a:p>
                    <a:p>
                      <a:pPr indent="0" lvl="0" marL="0" marR="0" rtl="0" algn="ctr">
                        <a:lnSpc>
                          <a:spcPct val="100000"/>
                        </a:lnSpc>
                        <a:spcBef>
                          <a:spcPts val="5"/>
                        </a:spcBef>
                        <a:spcAft>
                          <a:spcPts val="0"/>
                        </a:spcAft>
                        <a:buNone/>
                      </a:pPr>
                      <a:r>
                        <a:rPr b="1" lang="en-US" sz="1600" u="none" cap="none" strike="noStrike">
                          <a:solidFill>
                            <a:srgbClr val="FFFFFF"/>
                          </a:solidFill>
                        </a:rPr>
                        <a:t>Thuộc tính</a:t>
                      </a:r>
                      <a:endParaRPr sz="1600" u="none" cap="none" strike="noStrike">
                        <a:latin typeface="Arial"/>
                        <a:ea typeface="Arial"/>
                        <a:cs typeface="Arial"/>
                        <a:sym typeface="Arial"/>
                      </a:endParaRPr>
                    </a:p>
                  </a:txBody>
                  <a:tcPr marT="1275" marB="0" marR="0" marL="0"/>
                </a:tc>
                <a:tc>
                  <a:txBody>
                    <a:bodyPr/>
                    <a:lstStyle/>
                    <a:p>
                      <a:pPr indent="0" lvl="0" marL="0" marR="0" rtl="0" algn="l">
                        <a:lnSpc>
                          <a:spcPct val="100000"/>
                        </a:lnSpc>
                        <a:spcBef>
                          <a:spcPts val="0"/>
                        </a:spcBef>
                        <a:spcAft>
                          <a:spcPts val="0"/>
                        </a:spcAft>
                        <a:buNone/>
                      </a:pPr>
                      <a:r>
                        <a:t/>
                      </a:r>
                      <a:endParaRPr sz="2000" u="none" cap="none" strike="noStrike"/>
                    </a:p>
                    <a:p>
                      <a:pPr indent="0" lvl="0" marL="66675" marR="0" rtl="0" algn="l">
                        <a:lnSpc>
                          <a:spcPct val="100000"/>
                        </a:lnSpc>
                        <a:spcBef>
                          <a:spcPts val="0"/>
                        </a:spcBef>
                        <a:spcAft>
                          <a:spcPts val="0"/>
                        </a:spcAft>
                        <a:buNone/>
                      </a:pPr>
                      <a:r>
                        <a:rPr b="1" lang="en-US" sz="1600" u="none" cap="none" strike="noStrike">
                          <a:solidFill>
                            <a:srgbClr val="FFFFFF"/>
                          </a:solidFill>
                        </a:rPr>
                        <a:t>Mô tả</a:t>
                      </a:r>
                      <a:endParaRPr sz="1600" u="none" cap="none" strike="noStrike">
                        <a:latin typeface="Arial"/>
                        <a:ea typeface="Arial"/>
                        <a:cs typeface="Arial"/>
                        <a:sym typeface="Arial"/>
                      </a:endParaRPr>
                    </a:p>
                  </a:txBody>
                  <a:tcPr marT="625" marB="0" marR="0" marL="0"/>
                </a:tc>
              </a:tr>
              <a:tr h="564000">
                <a:tc>
                  <a:txBody>
                    <a:bodyPr/>
                    <a:lstStyle/>
                    <a:p>
                      <a:pPr indent="0" lvl="0" marL="91440" marR="0" rtl="0" algn="ctr">
                        <a:lnSpc>
                          <a:spcPct val="100000"/>
                        </a:lnSpc>
                        <a:spcBef>
                          <a:spcPts val="0"/>
                        </a:spcBef>
                        <a:spcAft>
                          <a:spcPts val="0"/>
                        </a:spcAft>
                        <a:buNone/>
                      </a:pPr>
                      <a:r>
                        <a:rPr b="1" lang="en-US" sz="1600" u="none" cap="none" strike="noStrike"/>
                        <a:t>href</a:t>
                      </a:r>
                      <a:endParaRPr b="1" sz="1600" u="none" cap="none" strike="noStrike">
                        <a:latin typeface="Courier New"/>
                        <a:ea typeface="Courier New"/>
                        <a:cs typeface="Courier New"/>
                        <a:sym typeface="Courier New"/>
                      </a:endParaRPr>
                    </a:p>
                  </a:txBody>
                  <a:tcPr marT="129550" marB="0" marR="0" marL="0"/>
                </a:tc>
                <a:tc>
                  <a:txBody>
                    <a:bodyPr/>
                    <a:lstStyle/>
                    <a:p>
                      <a:pPr indent="0" lvl="0" marL="158115" marR="88265" rtl="0" algn="l">
                        <a:lnSpc>
                          <a:spcPct val="100000"/>
                        </a:lnSpc>
                        <a:spcBef>
                          <a:spcPts val="0"/>
                        </a:spcBef>
                        <a:spcAft>
                          <a:spcPts val="0"/>
                        </a:spcAft>
                        <a:buNone/>
                      </a:pPr>
                      <a:r>
                        <a:rPr lang="en-US" sz="1600" u="none" cap="none" strike="noStrike"/>
                        <a:t>Quy định cụ thể các URL của trang web được liên kết hoặc giá trị  của thuộc tính tên.</a:t>
                      </a:r>
                      <a:endParaRPr sz="1600" u="none" cap="none" strike="noStrike">
                        <a:latin typeface="Arial"/>
                        <a:ea typeface="Arial"/>
                        <a:cs typeface="Arial"/>
                        <a:sym typeface="Arial"/>
                      </a:endParaRPr>
                    </a:p>
                  </a:txBody>
                  <a:tcPr marT="148600" marB="0" marR="0" marL="0"/>
                </a:tc>
              </a:tr>
              <a:tr h="501450">
                <a:tc>
                  <a:txBody>
                    <a:bodyPr/>
                    <a:lstStyle/>
                    <a:p>
                      <a:pPr indent="0" lvl="0" marL="91440" marR="0" rtl="0" algn="ctr">
                        <a:lnSpc>
                          <a:spcPct val="100000"/>
                        </a:lnSpc>
                        <a:spcBef>
                          <a:spcPts val="0"/>
                        </a:spcBef>
                        <a:spcAft>
                          <a:spcPts val="0"/>
                        </a:spcAft>
                        <a:buNone/>
                      </a:pPr>
                      <a:r>
                        <a:rPr b="1" lang="en-US" sz="1600" u="none" cap="none" strike="noStrike"/>
                        <a:t>hreflang</a:t>
                      </a:r>
                      <a:endParaRPr b="1" sz="1600" u="none" cap="none" strike="noStrike">
                        <a:latin typeface="Courier New"/>
                        <a:ea typeface="Courier New"/>
                        <a:cs typeface="Courier New"/>
                        <a:sym typeface="Courier New"/>
                      </a:endParaRPr>
                    </a:p>
                  </a:txBody>
                  <a:tcPr marT="130175" marB="0" marR="0" marL="0"/>
                </a:tc>
                <a:tc>
                  <a:txBody>
                    <a:bodyPr/>
                    <a:lstStyle/>
                    <a:p>
                      <a:pPr indent="0" lvl="0" marL="158115" marR="0" rtl="0" algn="l">
                        <a:lnSpc>
                          <a:spcPct val="100000"/>
                        </a:lnSpc>
                        <a:spcBef>
                          <a:spcPts val="0"/>
                        </a:spcBef>
                        <a:spcAft>
                          <a:spcPts val="0"/>
                        </a:spcAft>
                        <a:buNone/>
                      </a:pPr>
                      <a:r>
                        <a:rPr lang="en-US" sz="1600" u="none" cap="none" strike="noStrike"/>
                        <a:t>Chỉ ra ngôn ngữ của URL đích.</a:t>
                      </a:r>
                      <a:endParaRPr sz="1600" u="none" cap="none" strike="noStrike">
                        <a:latin typeface="Arial"/>
                        <a:ea typeface="Arial"/>
                        <a:cs typeface="Arial"/>
                        <a:sym typeface="Arial"/>
                      </a:endParaRPr>
                    </a:p>
                  </a:txBody>
                  <a:tcPr marT="148600" marB="0" marR="0" marL="0"/>
                </a:tc>
              </a:tr>
              <a:tr h="501450">
                <a:tc>
                  <a:txBody>
                    <a:bodyPr/>
                    <a:lstStyle/>
                    <a:p>
                      <a:pPr indent="0" lvl="0" marL="91440" marR="0" rtl="0" algn="ctr">
                        <a:lnSpc>
                          <a:spcPct val="100000"/>
                        </a:lnSpc>
                        <a:spcBef>
                          <a:spcPts val="0"/>
                        </a:spcBef>
                        <a:spcAft>
                          <a:spcPts val="0"/>
                        </a:spcAft>
                        <a:buNone/>
                      </a:pPr>
                      <a:r>
                        <a:rPr b="1" lang="en-US" sz="1600" u="none" cap="none" strike="noStrike"/>
                        <a:t>name</a:t>
                      </a:r>
                      <a:endParaRPr b="1" sz="1600" u="none" cap="none" strike="noStrike">
                        <a:latin typeface="Courier New"/>
                        <a:ea typeface="Courier New"/>
                        <a:cs typeface="Courier New"/>
                        <a:sym typeface="Courier New"/>
                      </a:endParaRPr>
                    </a:p>
                  </a:txBody>
                  <a:tcPr marT="130175" marB="0" marR="0" marL="0"/>
                </a:tc>
                <a:tc>
                  <a:txBody>
                    <a:bodyPr/>
                    <a:lstStyle/>
                    <a:p>
                      <a:pPr indent="0" lvl="0" marL="158115" marR="0" rtl="0" algn="l">
                        <a:lnSpc>
                          <a:spcPct val="100000"/>
                        </a:lnSpc>
                        <a:spcBef>
                          <a:spcPts val="0"/>
                        </a:spcBef>
                        <a:spcAft>
                          <a:spcPts val="0"/>
                        </a:spcAft>
                        <a:buNone/>
                      </a:pPr>
                      <a:r>
                        <a:rPr lang="en-US" sz="1600" u="none" cap="none" strike="noStrike"/>
                        <a:t>Quy định cụ thể các phần của trang web, mà là để được liên kết.</a:t>
                      </a:r>
                      <a:endParaRPr sz="1600" u="none" cap="none" strike="noStrike">
                        <a:latin typeface="Arial"/>
                        <a:ea typeface="Arial"/>
                        <a:cs typeface="Arial"/>
                        <a:sym typeface="Arial"/>
                      </a:endParaRPr>
                    </a:p>
                  </a:txBody>
                  <a:tcPr marT="148600" marB="0" marR="0" marL="0"/>
                </a:tc>
              </a:tr>
            </a:tbl>
          </a:graphicData>
        </a:graphic>
      </p:graphicFrame>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14"/>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Ví dụ về hyperlink – liên kết trang</a:t>
            </a:r>
            <a:endParaRPr/>
          </a:p>
        </p:txBody>
      </p:sp>
      <p:sp>
        <p:nvSpPr>
          <p:cNvPr id="236" name="Google Shape;236;p14"/>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237" name="Google Shape;237;p14"/>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38" name="Google Shape;238;p14"/>
          <p:cNvPicPr preferRelativeResize="0"/>
          <p:nvPr/>
        </p:nvPicPr>
        <p:blipFill rotWithShape="1">
          <a:blip r:embed="rId3">
            <a:alphaModFix/>
          </a:blip>
          <a:srcRect b="0" l="0" r="0" t="0"/>
          <a:stretch/>
        </p:blipFill>
        <p:spPr>
          <a:xfrm>
            <a:off x="2553178" y="765169"/>
            <a:ext cx="7381766" cy="2012230"/>
          </a:xfrm>
          <a:prstGeom prst="rect">
            <a:avLst/>
          </a:prstGeom>
          <a:noFill/>
          <a:ln>
            <a:noFill/>
          </a:ln>
        </p:spPr>
      </p:pic>
      <p:pic>
        <p:nvPicPr>
          <p:cNvPr id="239" name="Google Shape;239;p14"/>
          <p:cNvPicPr preferRelativeResize="0"/>
          <p:nvPr/>
        </p:nvPicPr>
        <p:blipFill rotWithShape="1">
          <a:blip r:embed="rId4">
            <a:alphaModFix/>
          </a:blip>
          <a:srcRect b="0" l="0" r="0" t="0"/>
          <a:stretch/>
        </p:blipFill>
        <p:spPr>
          <a:xfrm>
            <a:off x="2251175" y="3186152"/>
            <a:ext cx="8232852" cy="283923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15"/>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Hyperlinks – Liên kết trong</a:t>
            </a:r>
            <a:endParaRPr/>
          </a:p>
        </p:txBody>
      </p:sp>
      <p:sp>
        <p:nvSpPr>
          <p:cNvPr id="245" name="Google Shape;245;p15"/>
          <p:cNvSpPr txBox="1"/>
          <p:nvPr>
            <p:ph idx="1" type="body"/>
          </p:nvPr>
        </p:nvSpPr>
        <p:spPr>
          <a:xfrm>
            <a:off x="20825" y="692449"/>
            <a:ext cx="12096900" cy="2092800"/>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Liên kết trong là một liên kết trỏ đến một vùng nào đó được chỉ định trên một trang</a:t>
            </a:r>
            <a:endParaRPr/>
          </a:p>
          <a:p>
            <a:pPr indent="-228600" lvl="0" marL="228600" rtl="0" algn="l">
              <a:lnSpc>
                <a:spcPct val="90000"/>
              </a:lnSpc>
              <a:spcBef>
                <a:spcPts val="1000"/>
              </a:spcBef>
              <a:spcAft>
                <a:spcPts val="0"/>
              </a:spcAft>
              <a:buClr>
                <a:schemeClr val="dk1"/>
              </a:buClr>
              <a:buSzPts val="2400"/>
              <a:buChar char="•"/>
            </a:pPr>
            <a:r>
              <a:rPr lang="en-US"/>
              <a:t>Phần neo (Anchor): thì nó được xác định bằng thuộc tính </a:t>
            </a:r>
            <a:r>
              <a:rPr b="1" lang="en-US"/>
              <a:t>id=“ten-neo” </a:t>
            </a:r>
            <a:r>
              <a:rPr lang="en-US"/>
              <a:t>trong của phàn tử html</a:t>
            </a:r>
            <a:endParaRPr/>
          </a:p>
          <a:p>
            <a:pPr indent="-228600" lvl="0" marL="228600" rtl="0" algn="l">
              <a:lnSpc>
                <a:spcPct val="90000"/>
              </a:lnSpc>
              <a:spcBef>
                <a:spcPts val="1000"/>
              </a:spcBef>
              <a:spcAft>
                <a:spcPts val="0"/>
              </a:spcAft>
              <a:buClr>
                <a:schemeClr val="dk1"/>
              </a:buClr>
              <a:buSzPts val="2400"/>
              <a:buChar char="•"/>
            </a:pPr>
            <a:r>
              <a:rPr lang="en-US"/>
              <a:t>Phần liên kết (link): Nó được xác định bằng </a:t>
            </a:r>
            <a:r>
              <a:rPr b="1" lang="en-US"/>
              <a:t>href"#tên-neo"</a:t>
            </a:r>
            <a:endParaRPr/>
          </a:p>
        </p:txBody>
      </p:sp>
      <p:sp>
        <p:nvSpPr>
          <p:cNvPr id="246" name="Google Shape;246;p15"/>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247" name="Google Shape;247;p15"/>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248" name="Google Shape;248;p15"/>
          <p:cNvPicPr preferRelativeResize="0"/>
          <p:nvPr/>
        </p:nvPicPr>
        <p:blipFill rotWithShape="1">
          <a:blip r:embed="rId3">
            <a:alphaModFix/>
          </a:blip>
          <a:srcRect b="0" l="0" r="0" t="0"/>
          <a:stretch/>
        </p:blipFill>
        <p:spPr>
          <a:xfrm>
            <a:off x="3908812" y="2955407"/>
            <a:ext cx="4320914" cy="312447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16"/>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Hyperlinks - Thuộc tính target</a:t>
            </a:r>
            <a:endParaRPr/>
          </a:p>
        </p:txBody>
      </p:sp>
      <p:sp>
        <p:nvSpPr>
          <p:cNvPr id="254" name="Google Shape;254;p16"/>
          <p:cNvSpPr txBox="1"/>
          <p:nvPr>
            <p:ph idx="1" type="body"/>
          </p:nvPr>
        </p:nvSpPr>
        <p:spPr>
          <a:xfrm>
            <a:off x="20827" y="692458"/>
            <a:ext cx="12096884" cy="1242873"/>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Thuộc tính Target của các phần tử </a:t>
            </a:r>
            <a:r>
              <a:rPr b="1" lang="en-US"/>
              <a:t>&lt;a</a:t>
            </a:r>
            <a:r>
              <a:rPr lang="en-US"/>
              <a:t> href="link..." </a:t>
            </a:r>
            <a:r>
              <a:rPr b="1" lang="en-US"/>
              <a:t>target="_blank"&gt;...&lt;/a&gt;</a:t>
            </a:r>
            <a:r>
              <a:rPr lang="en-US"/>
              <a:t> xác định vị trí nơi mà các trang web liên kết sẽ mở ra khi một liên kết được nhấp.</a:t>
            </a:r>
            <a:endParaRPr/>
          </a:p>
          <a:p>
            <a:pPr indent="-228600" lvl="0" marL="228600" rtl="0" algn="l">
              <a:lnSpc>
                <a:spcPct val="90000"/>
              </a:lnSpc>
              <a:spcBef>
                <a:spcPts val="1000"/>
              </a:spcBef>
              <a:spcAft>
                <a:spcPts val="0"/>
              </a:spcAft>
              <a:buClr>
                <a:schemeClr val="dk1"/>
              </a:buClr>
              <a:buSzPts val="2400"/>
              <a:buChar char="•"/>
            </a:pPr>
            <a:r>
              <a:rPr lang="en-US"/>
              <a:t>Bảng dưới đây liệt kê một số các giá trị của thuộc tính </a:t>
            </a:r>
            <a:r>
              <a:rPr b="1" lang="en-US"/>
              <a:t>target</a:t>
            </a:r>
            <a:r>
              <a:rPr lang="en-US"/>
              <a:t>.</a:t>
            </a:r>
            <a:endParaRPr/>
          </a:p>
        </p:txBody>
      </p:sp>
      <p:sp>
        <p:nvSpPr>
          <p:cNvPr id="255" name="Google Shape;255;p16"/>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256" name="Google Shape;256;p16"/>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257" name="Google Shape;257;p16"/>
          <p:cNvGraphicFramePr/>
          <p:nvPr/>
        </p:nvGraphicFramePr>
        <p:xfrm>
          <a:off x="1066800" y="2576156"/>
          <a:ext cx="3000000" cy="3000000"/>
        </p:xfrm>
        <a:graphic>
          <a:graphicData uri="http://schemas.openxmlformats.org/drawingml/2006/table">
            <a:tbl>
              <a:tblPr bandRow="1" firstRow="1">
                <a:gradFill>
                  <a:gsLst>
                    <a:gs pos="0">
                      <a:srgbClr val="A6B6DE"/>
                    </a:gs>
                    <a:gs pos="50000">
                      <a:srgbClr val="98AAD9"/>
                    </a:gs>
                    <a:gs pos="100000">
                      <a:srgbClr val="859CD7"/>
                    </a:gs>
                  </a:gsLst>
                  <a:lin ang="5400000" scaled="0"/>
                </a:gradFill>
                <a:tableStyleId>{3B23263F-7765-4ADA-AD63-B0E23CB33C5B}</a:tableStyleId>
              </a:tblPr>
              <a:tblGrid>
                <a:gridCol w="1683225"/>
                <a:gridCol w="8375175"/>
              </a:tblGrid>
              <a:tr h="300200">
                <a:tc>
                  <a:txBody>
                    <a:bodyPr/>
                    <a:lstStyle/>
                    <a:p>
                      <a:pPr indent="0" lvl="0" marL="0" marR="0" rtl="0" algn="l">
                        <a:lnSpc>
                          <a:spcPct val="100000"/>
                        </a:lnSpc>
                        <a:spcBef>
                          <a:spcPts val="0"/>
                        </a:spcBef>
                        <a:spcAft>
                          <a:spcPts val="0"/>
                        </a:spcAft>
                        <a:buNone/>
                      </a:pPr>
                      <a:r>
                        <a:rPr b="1" lang="en-US" sz="1600" u="none" cap="none" strike="noStrike">
                          <a:solidFill>
                            <a:srgbClr val="FFFFFF"/>
                          </a:solidFill>
                        </a:rPr>
                        <a:t>Giá trị</a:t>
                      </a:r>
                      <a:endParaRPr b="1" sz="1600" u="none" cap="none" strike="noStrike">
                        <a:latin typeface="Arial"/>
                        <a:ea typeface="Arial"/>
                        <a:cs typeface="Arial"/>
                        <a:sym typeface="Arial"/>
                      </a:endParaRPr>
                    </a:p>
                  </a:txBody>
                  <a:tcPr marT="1900" marB="0" marR="0" marL="0" anchor="b"/>
                </a:tc>
                <a:tc>
                  <a:txBody>
                    <a:bodyPr/>
                    <a:lstStyle/>
                    <a:p>
                      <a:pPr indent="0" lvl="0" marL="177165" marR="0" rtl="0" algn="l">
                        <a:lnSpc>
                          <a:spcPct val="100000"/>
                        </a:lnSpc>
                        <a:spcBef>
                          <a:spcPts val="0"/>
                        </a:spcBef>
                        <a:spcAft>
                          <a:spcPts val="0"/>
                        </a:spcAft>
                        <a:buNone/>
                      </a:pPr>
                      <a:r>
                        <a:rPr lang="en-US" sz="1600" u="none" cap="none" strike="noStrike">
                          <a:latin typeface="Arial"/>
                          <a:ea typeface="Arial"/>
                          <a:cs typeface="Arial"/>
                          <a:sym typeface="Arial"/>
                        </a:rPr>
                        <a:t>Mô tả</a:t>
                      </a:r>
                      <a:endParaRPr sz="1600" u="none" cap="none" strike="noStrike">
                        <a:latin typeface="Arial"/>
                        <a:ea typeface="Arial"/>
                        <a:cs typeface="Arial"/>
                        <a:sym typeface="Arial"/>
                      </a:endParaRPr>
                    </a:p>
                  </a:txBody>
                  <a:tcPr marT="193675" marB="0" marR="0" marL="0" anchor="b"/>
                </a:tc>
              </a:tr>
              <a:tr h="487050">
                <a:tc>
                  <a:txBody>
                    <a:bodyPr/>
                    <a:lstStyle/>
                    <a:p>
                      <a:pPr indent="0" lvl="0" marL="91440" marR="0" rtl="0" algn="l">
                        <a:lnSpc>
                          <a:spcPct val="100000"/>
                        </a:lnSpc>
                        <a:spcBef>
                          <a:spcPts val="0"/>
                        </a:spcBef>
                        <a:spcAft>
                          <a:spcPts val="0"/>
                        </a:spcAft>
                        <a:buNone/>
                      </a:pPr>
                      <a:r>
                        <a:rPr b="1" lang="en-US" sz="1600" u="none" cap="none" strike="noStrike"/>
                        <a:t>_blank</a:t>
                      </a:r>
                      <a:endParaRPr b="1" sz="1600" u="none" cap="none" strike="noStrike">
                        <a:latin typeface="Courier New"/>
                        <a:ea typeface="Courier New"/>
                        <a:cs typeface="Courier New"/>
                        <a:sym typeface="Courier New"/>
                      </a:endParaRPr>
                    </a:p>
                  </a:txBody>
                  <a:tcPr marT="129550" marB="0" marR="0" marL="0"/>
                </a:tc>
                <a:tc>
                  <a:txBody>
                    <a:bodyPr/>
                    <a:lstStyle/>
                    <a:p>
                      <a:pPr indent="0" lvl="0" marL="269240" marR="0" rtl="0" algn="l">
                        <a:lnSpc>
                          <a:spcPct val="100000"/>
                        </a:lnSpc>
                        <a:spcBef>
                          <a:spcPts val="0"/>
                        </a:spcBef>
                        <a:spcAft>
                          <a:spcPts val="0"/>
                        </a:spcAft>
                        <a:buNone/>
                      </a:pPr>
                      <a:r>
                        <a:rPr lang="en-US" sz="1600" u="none" cap="none" strike="noStrike"/>
                        <a:t>Tải URL trang trong một cửa sổ trống mới.</a:t>
                      </a:r>
                      <a:endParaRPr sz="1600" u="none" cap="none" strike="noStrike">
                        <a:latin typeface="Arial"/>
                        <a:ea typeface="Arial"/>
                        <a:cs typeface="Arial"/>
                        <a:sym typeface="Arial"/>
                      </a:endParaRPr>
                    </a:p>
                  </a:txBody>
                  <a:tcPr marT="147950" marB="0" marR="0" marL="0"/>
                </a:tc>
              </a:tr>
              <a:tr h="731525">
                <a:tc>
                  <a:txBody>
                    <a:bodyPr/>
                    <a:lstStyle/>
                    <a:p>
                      <a:pPr indent="0" lvl="0" marL="91440" marR="0" rtl="0" algn="l">
                        <a:lnSpc>
                          <a:spcPct val="100000"/>
                        </a:lnSpc>
                        <a:spcBef>
                          <a:spcPts val="0"/>
                        </a:spcBef>
                        <a:spcAft>
                          <a:spcPts val="0"/>
                        </a:spcAft>
                        <a:buNone/>
                      </a:pPr>
                      <a:r>
                        <a:rPr b="1" lang="en-US" sz="1600" u="none" cap="none" strike="noStrike"/>
                        <a:t>_self</a:t>
                      </a:r>
                      <a:endParaRPr b="1" sz="1600" u="none" cap="none" strike="noStrike">
                        <a:latin typeface="Courier New"/>
                        <a:ea typeface="Courier New"/>
                        <a:cs typeface="Courier New"/>
                        <a:sym typeface="Courier New"/>
                      </a:endParaRPr>
                    </a:p>
                  </a:txBody>
                  <a:tcPr marT="129550" marB="0" marR="0" marL="0"/>
                </a:tc>
                <a:tc>
                  <a:txBody>
                    <a:bodyPr/>
                    <a:lstStyle/>
                    <a:p>
                      <a:pPr indent="0" lvl="0" marL="269240" marR="85090" rtl="0" algn="l">
                        <a:lnSpc>
                          <a:spcPct val="100000"/>
                        </a:lnSpc>
                        <a:spcBef>
                          <a:spcPts val="0"/>
                        </a:spcBef>
                        <a:spcAft>
                          <a:spcPts val="0"/>
                        </a:spcAft>
                        <a:buNone/>
                      </a:pPr>
                      <a:r>
                        <a:rPr lang="en-US" sz="1600" u="none" cap="none" strike="noStrike"/>
                        <a:t>Tải URL trang trong cùng một cửa sổ như của các trang web  hiện tại.</a:t>
                      </a:r>
                      <a:endParaRPr sz="1600" u="none" cap="none" strike="noStrike">
                        <a:latin typeface="Arial"/>
                        <a:ea typeface="Arial"/>
                        <a:cs typeface="Arial"/>
                        <a:sym typeface="Arial"/>
                      </a:endParaRPr>
                    </a:p>
                  </a:txBody>
                  <a:tcPr marT="147950" marB="0" marR="0" marL="0"/>
                </a:tc>
              </a:tr>
              <a:tr h="487050">
                <a:tc>
                  <a:txBody>
                    <a:bodyPr/>
                    <a:lstStyle/>
                    <a:p>
                      <a:pPr indent="0" lvl="0" marL="91440" marR="0" rtl="0" algn="l">
                        <a:lnSpc>
                          <a:spcPct val="100000"/>
                        </a:lnSpc>
                        <a:spcBef>
                          <a:spcPts val="0"/>
                        </a:spcBef>
                        <a:spcAft>
                          <a:spcPts val="0"/>
                        </a:spcAft>
                        <a:buNone/>
                      </a:pPr>
                      <a:r>
                        <a:rPr b="1" lang="en-US" sz="1600" u="none" cap="none" strike="noStrike"/>
                        <a:t>_top</a:t>
                      </a:r>
                      <a:endParaRPr b="1" sz="1600" u="none" cap="none" strike="noStrike">
                        <a:latin typeface="Courier New"/>
                        <a:ea typeface="Courier New"/>
                        <a:cs typeface="Courier New"/>
                        <a:sym typeface="Courier New"/>
                      </a:endParaRPr>
                    </a:p>
                  </a:txBody>
                  <a:tcPr marT="129550" marB="0" marR="0" marL="0"/>
                </a:tc>
                <a:tc>
                  <a:txBody>
                    <a:bodyPr/>
                    <a:lstStyle/>
                    <a:p>
                      <a:pPr indent="0" lvl="0" marL="269240" marR="0" rtl="0" algn="l">
                        <a:lnSpc>
                          <a:spcPct val="100000"/>
                        </a:lnSpc>
                        <a:spcBef>
                          <a:spcPts val="0"/>
                        </a:spcBef>
                        <a:spcAft>
                          <a:spcPts val="0"/>
                        </a:spcAft>
                        <a:buNone/>
                      </a:pPr>
                      <a:r>
                        <a:rPr lang="en-US" sz="1600" u="none" cap="none" strike="noStrike"/>
                        <a:t>Tải URL trang trong khu vực hoàn toàn của cửa sổ.</a:t>
                      </a:r>
                      <a:endParaRPr sz="1600" u="none" cap="none" strike="noStrike">
                        <a:latin typeface="Arial"/>
                        <a:ea typeface="Arial"/>
                        <a:cs typeface="Arial"/>
                        <a:sym typeface="Arial"/>
                      </a:endParaRPr>
                    </a:p>
                  </a:txBody>
                  <a:tcPr marT="147950" marB="0" marR="0" marL="0"/>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17"/>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Đường dẫn tương đối/ tuyệt đối 1/2</a:t>
            </a:r>
            <a:endParaRPr/>
          </a:p>
        </p:txBody>
      </p:sp>
      <p:grpSp>
        <p:nvGrpSpPr>
          <p:cNvPr id="263" name="Google Shape;263;p17"/>
          <p:cNvGrpSpPr/>
          <p:nvPr/>
        </p:nvGrpSpPr>
        <p:grpSpPr>
          <a:xfrm>
            <a:off x="20827" y="750767"/>
            <a:ext cx="12096884" cy="4535280"/>
            <a:chOff x="0" y="58309"/>
            <a:chExt cx="12096884" cy="4535280"/>
          </a:xfrm>
        </p:grpSpPr>
        <p:sp>
          <p:nvSpPr>
            <p:cNvPr id="264" name="Google Shape;264;p17"/>
            <p:cNvSpPr/>
            <p:nvPr/>
          </p:nvSpPr>
          <p:spPr>
            <a:xfrm>
              <a:off x="0" y="58309"/>
              <a:ext cx="12096884" cy="6084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7"/>
            <p:cNvSpPr txBox="1"/>
            <p:nvPr/>
          </p:nvSpPr>
          <p:spPr>
            <a:xfrm>
              <a:off x="29700" y="88009"/>
              <a:ext cx="12037484" cy="549000"/>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Đường dẫn tuyệt đối là các liên kết có chứa các địa chỉ đầy đủ để có được một trang web</a:t>
              </a:r>
              <a:endParaRPr/>
            </a:p>
          </p:txBody>
        </p:sp>
        <p:sp>
          <p:nvSpPr>
            <p:cNvPr id="266" name="Google Shape;266;p17"/>
            <p:cNvSpPr/>
            <p:nvPr/>
          </p:nvSpPr>
          <p:spPr>
            <a:xfrm>
              <a:off x="0" y="712789"/>
              <a:ext cx="12096884" cy="608400"/>
            </a:xfrm>
            <a:prstGeom prst="roundRect">
              <a:avLst>
                <a:gd fmla="val 16667"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7"/>
            <p:cNvSpPr txBox="1"/>
            <p:nvPr/>
          </p:nvSpPr>
          <p:spPr>
            <a:xfrm>
              <a:off x="29700" y="742489"/>
              <a:ext cx="12037484" cy="549000"/>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Đường dẫn tuyệt đối là cách để liên kết đến một trang web ngoài.</a:t>
              </a:r>
              <a:endParaRPr/>
            </a:p>
          </p:txBody>
        </p:sp>
        <p:sp>
          <p:nvSpPr>
            <p:cNvPr id="268" name="Google Shape;268;p17"/>
            <p:cNvSpPr/>
            <p:nvPr/>
          </p:nvSpPr>
          <p:spPr>
            <a:xfrm>
              <a:off x="0" y="1367269"/>
              <a:ext cx="12096884" cy="608400"/>
            </a:xfrm>
            <a:prstGeom prst="roundRect">
              <a:avLst>
                <a:gd fmla="val 16667" name="adj"/>
              </a:avLst>
            </a:prstGeom>
            <a:solidFill>
              <a:schemeClr val="accent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7"/>
            <p:cNvSpPr txBox="1"/>
            <p:nvPr/>
          </p:nvSpPr>
          <p:spPr>
            <a:xfrm>
              <a:off x="29700" y="1396969"/>
              <a:ext cx="12037484" cy="549000"/>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Cú pháp:</a:t>
              </a:r>
              <a:endParaRPr/>
            </a:p>
          </p:txBody>
        </p:sp>
        <p:sp>
          <p:nvSpPr>
            <p:cNvPr id="270" name="Google Shape;270;p17"/>
            <p:cNvSpPr/>
            <p:nvPr/>
          </p:nvSpPr>
          <p:spPr>
            <a:xfrm>
              <a:off x="0" y="2021749"/>
              <a:ext cx="12096884" cy="608400"/>
            </a:xfrm>
            <a:prstGeom prst="roundRect">
              <a:avLst>
                <a:gd fmla="val 16667" name="adj"/>
              </a:avLst>
            </a:prstGeom>
            <a:solidFill>
              <a:srgbClr val="599BD5"/>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7"/>
            <p:cNvSpPr txBox="1"/>
            <p:nvPr/>
          </p:nvSpPr>
          <p:spPr>
            <a:xfrm>
              <a:off x="29700" y="2051449"/>
              <a:ext cx="12037484" cy="549000"/>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&lt;a href="https://google.com"&gt;Google Site&lt;/a&gt;</a:t>
              </a:r>
              <a:endParaRPr/>
            </a:p>
          </p:txBody>
        </p:sp>
        <p:sp>
          <p:nvSpPr>
            <p:cNvPr id="272" name="Google Shape;272;p17"/>
            <p:cNvSpPr/>
            <p:nvPr/>
          </p:nvSpPr>
          <p:spPr>
            <a:xfrm>
              <a:off x="0" y="2676229"/>
              <a:ext cx="12096884" cy="608400"/>
            </a:xfrm>
            <a:prstGeom prst="roundRect">
              <a:avLst>
                <a:gd fmla="val 16667" name="adj"/>
              </a:avLst>
            </a:prstGeom>
            <a:solidFill>
              <a:schemeClr val="accent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7"/>
            <p:cNvSpPr txBox="1"/>
            <p:nvPr/>
          </p:nvSpPr>
          <p:spPr>
            <a:xfrm>
              <a:off x="29700" y="2705929"/>
              <a:ext cx="12037484" cy="549000"/>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Đường dẫn tương đối là các liên kết được cung cấp khi các tập tin của một trang  web là trong cùng thư mục với trang hiển thị các liên kết.</a:t>
              </a:r>
              <a:endParaRPr/>
            </a:p>
          </p:txBody>
        </p:sp>
        <p:sp>
          <p:nvSpPr>
            <p:cNvPr id="274" name="Google Shape;274;p17"/>
            <p:cNvSpPr/>
            <p:nvPr/>
          </p:nvSpPr>
          <p:spPr>
            <a:xfrm>
              <a:off x="0" y="3330709"/>
              <a:ext cx="12096884" cy="60840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7"/>
            <p:cNvSpPr txBox="1"/>
            <p:nvPr/>
          </p:nvSpPr>
          <p:spPr>
            <a:xfrm>
              <a:off x="29700" y="3360409"/>
              <a:ext cx="12037484" cy="549000"/>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Cú pháp:</a:t>
              </a:r>
              <a:endParaRPr/>
            </a:p>
          </p:txBody>
        </p:sp>
        <p:sp>
          <p:nvSpPr>
            <p:cNvPr id="276" name="Google Shape;276;p17"/>
            <p:cNvSpPr/>
            <p:nvPr/>
          </p:nvSpPr>
          <p:spPr>
            <a:xfrm>
              <a:off x="0" y="3985189"/>
              <a:ext cx="12096884" cy="608400"/>
            </a:xfrm>
            <a:prstGeom prst="roundRect">
              <a:avLst>
                <a:gd fmla="val 16667" name="adj"/>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7"/>
            <p:cNvSpPr txBox="1"/>
            <p:nvPr/>
          </p:nvSpPr>
          <p:spPr>
            <a:xfrm>
              <a:off x="29700" y="4014889"/>
              <a:ext cx="12037484" cy="549000"/>
            </a:xfrm>
            <a:prstGeom prst="rect">
              <a:avLst/>
            </a:prstGeom>
            <a:noFill/>
            <a:ln>
              <a:noFill/>
            </a:ln>
          </p:spPr>
          <p:txBody>
            <a:bodyPr anchorCtr="0" anchor="ctr" bIns="60950" lIns="60950" spcFirstLastPara="1" rIns="60950" wrap="square" tIns="60950">
              <a:noAutofit/>
            </a:bodyPr>
            <a:lstStyle/>
            <a:p>
              <a:pPr indent="0" lvl="0" marL="0" marR="0" rtl="0" algn="l">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&lt;a href="about-us.html"&gt;About Us&lt;/a&gt;</a:t>
              </a:r>
              <a:endParaRPr/>
            </a:p>
          </p:txBody>
        </p:sp>
      </p:grpSp>
      <p:sp>
        <p:nvSpPr>
          <p:cNvPr id="278" name="Google Shape;278;p17"/>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279" name="Google Shape;279;p17"/>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18"/>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Đường dẫn tương đối/ tuyệt đối 2/2</a:t>
            </a:r>
            <a:endParaRPr/>
          </a:p>
        </p:txBody>
      </p:sp>
      <p:grpSp>
        <p:nvGrpSpPr>
          <p:cNvPr id="285" name="Google Shape;285;p18"/>
          <p:cNvGrpSpPr/>
          <p:nvPr/>
        </p:nvGrpSpPr>
        <p:grpSpPr>
          <a:xfrm>
            <a:off x="20827" y="746960"/>
            <a:ext cx="12096884" cy="5102190"/>
            <a:chOff x="0" y="54501"/>
            <a:chExt cx="12096884" cy="5102190"/>
          </a:xfrm>
        </p:grpSpPr>
        <p:sp>
          <p:nvSpPr>
            <p:cNvPr id="286" name="Google Shape;286;p18"/>
            <p:cNvSpPr/>
            <p:nvPr/>
          </p:nvSpPr>
          <p:spPr>
            <a:xfrm>
              <a:off x="0" y="54501"/>
              <a:ext cx="12096884" cy="684450"/>
            </a:xfrm>
            <a:prstGeom prst="roundRect">
              <a:avLst>
                <a:gd fmla="val 16667"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8"/>
            <p:cNvSpPr txBox="1"/>
            <p:nvPr/>
          </p:nvSpPr>
          <p:spPr>
            <a:xfrm>
              <a:off x="33412" y="87913"/>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Liên kết đến các tập tin có trong thư mục con, cần phải cung cấp đường dẫn  đến thư mục con.</a:t>
              </a:r>
              <a:endParaRPr/>
            </a:p>
          </p:txBody>
        </p:sp>
        <p:sp>
          <p:nvSpPr>
            <p:cNvPr id="288" name="Google Shape;288;p18"/>
            <p:cNvSpPr/>
            <p:nvPr/>
          </p:nvSpPr>
          <p:spPr>
            <a:xfrm>
              <a:off x="0" y="790791"/>
              <a:ext cx="12096884" cy="684450"/>
            </a:xfrm>
            <a:prstGeom prst="roundRect">
              <a:avLst>
                <a:gd fmla="val 16667" name="adj"/>
              </a:avLst>
            </a:prstGeom>
            <a:solidFill>
              <a:srgbClr val="DE794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8"/>
            <p:cNvSpPr txBox="1"/>
            <p:nvPr/>
          </p:nvSpPr>
          <p:spPr>
            <a:xfrm>
              <a:off x="33412" y="824203"/>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Ví dụ, nếu about-us.html tập tin trong một thư mục con có tên about thì cú pháp như sau :</a:t>
              </a:r>
              <a:endParaRPr/>
            </a:p>
          </p:txBody>
        </p:sp>
        <p:sp>
          <p:nvSpPr>
            <p:cNvPr id="290" name="Google Shape;290;p18"/>
            <p:cNvSpPr/>
            <p:nvPr/>
          </p:nvSpPr>
          <p:spPr>
            <a:xfrm>
              <a:off x="0" y="1527081"/>
              <a:ext cx="12096884" cy="684450"/>
            </a:xfrm>
            <a:prstGeom prst="roundRect">
              <a:avLst>
                <a:gd fmla="val 16667" name="adj"/>
              </a:avLst>
            </a:prstGeom>
            <a:solidFill>
              <a:srgbClr val="D07A5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8"/>
            <p:cNvSpPr txBox="1"/>
            <p:nvPr/>
          </p:nvSpPr>
          <p:spPr>
            <a:xfrm>
              <a:off x="33412" y="1560493"/>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Cú pháp:</a:t>
              </a:r>
              <a:endParaRPr/>
            </a:p>
          </p:txBody>
        </p:sp>
        <p:sp>
          <p:nvSpPr>
            <p:cNvPr id="292" name="Google Shape;292;p18"/>
            <p:cNvSpPr/>
            <p:nvPr/>
          </p:nvSpPr>
          <p:spPr>
            <a:xfrm>
              <a:off x="0" y="2263371"/>
              <a:ext cx="12096884" cy="684450"/>
            </a:xfrm>
            <a:prstGeom prst="roundRect">
              <a:avLst>
                <a:gd fmla="val 16667" name="adj"/>
              </a:avLst>
            </a:prstGeom>
            <a:solidFill>
              <a:srgbClr val="C47F6E"/>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8"/>
            <p:cNvSpPr txBox="1"/>
            <p:nvPr/>
          </p:nvSpPr>
          <p:spPr>
            <a:xfrm>
              <a:off x="33412" y="2296783"/>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&lt;a href="about/about-us.html"&gt;About Us&lt;/a&gt;</a:t>
              </a:r>
              <a:endParaRPr b="0" i="0" sz="1800" u="none" cap="none" strike="noStrike">
                <a:solidFill>
                  <a:schemeClr val="lt1"/>
                </a:solidFill>
                <a:latin typeface="Calibri"/>
                <a:ea typeface="Calibri"/>
                <a:cs typeface="Calibri"/>
                <a:sym typeface="Calibri"/>
              </a:endParaRPr>
            </a:p>
          </p:txBody>
        </p:sp>
        <p:sp>
          <p:nvSpPr>
            <p:cNvPr id="294" name="Google Shape;294;p18"/>
            <p:cNvSpPr/>
            <p:nvPr/>
          </p:nvSpPr>
          <p:spPr>
            <a:xfrm>
              <a:off x="0" y="2999661"/>
              <a:ext cx="12096884" cy="684450"/>
            </a:xfrm>
            <a:prstGeom prst="roundRect">
              <a:avLst>
                <a:gd fmla="val 16667" name="adj"/>
              </a:avLst>
            </a:prstGeom>
            <a:solidFill>
              <a:srgbClr val="B8888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8"/>
            <p:cNvSpPr txBox="1"/>
            <p:nvPr/>
          </p:nvSpPr>
          <p:spPr>
            <a:xfrm>
              <a:off x="33412" y="3033073"/>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Các tập tin được hiện diện trong thư mục cùng một cấp trên cũng có thể được liên kết bằng cách sử dụng đường dẫn tương đối. Cú pháp để liên kết đến một tập  tin một mức như sau:</a:t>
              </a:r>
              <a:endParaRPr/>
            </a:p>
          </p:txBody>
        </p:sp>
        <p:sp>
          <p:nvSpPr>
            <p:cNvPr id="296" name="Google Shape;296;p18"/>
            <p:cNvSpPr/>
            <p:nvPr/>
          </p:nvSpPr>
          <p:spPr>
            <a:xfrm>
              <a:off x="0" y="3735951"/>
              <a:ext cx="12096884" cy="684450"/>
            </a:xfrm>
            <a:prstGeom prst="roundRect">
              <a:avLst>
                <a:gd fmla="val 16667" name="adj"/>
              </a:avLst>
            </a:prstGeom>
            <a:solidFill>
              <a:srgbClr val="AD959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8"/>
            <p:cNvSpPr txBox="1"/>
            <p:nvPr/>
          </p:nvSpPr>
          <p:spPr>
            <a:xfrm>
              <a:off x="33412" y="3769363"/>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0" i="0" lang="en-US" sz="1800" u="none" cap="none" strike="noStrike">
                  <a:solidFill>
                    <a:schemeClr val="lt1"/>
                  </a:solidFill>
                  <a:latin typeface="Calibri"/>
                  <a:ea typeface="Calibri"/>
                  <a:cs typeface="Calibri"/>
                  <a:sym typeface="Calibri"/>
                </a:rPr>
                <a:t>Cú pháp:</a:t>
              </a:r>
              <a:endParaRPr/>
            </a:p>
          </p:txBody>
        </p:sp>
        <p:sp>
          <p:nvSpPr>
            <p:cNvPr id="298" name="Google Shape;298;p18"/>
            <p:cNvSpPr/>
            <p:nvPr/>
          </p:nvSpPr>
          <p:spPr>
            <a:xfrm>
              <a:off x="0" y="4472241"/>
              <a:ext cx="12096884" cy="684450"/>
            </a:xfrm>
            <a:prstGeom prst="roundRect">
              <a:avLst>
                <a:gd fmla="val 16667" name="adj"/>
              </a:avLst>
            </a:prstGeom>
            <a:solidFill>
              <a:srgbClr val="A4A4A4"/>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8"/>
            <p:cNvSpPr txBox="1"/>
            <p:nvPr/>
          </p:nvSpPr>
          <p:spPr>
            <a:xfrm>
              <a:off x="33412" y="4505653"/>
              <a:ext cx="12030059" cy="617626"/>
            </a:xfrm>
            <a:prstGeom prst="rect">
              <a:avLst/>
            </a:prstGeom>
            <a:noFill/>
            <a:ln>
              <a:noFill/>
            </a:ln>
          </p:spPr>
          <p:txBody>
            <a:bodyPr anchorCtr="0" anchor="ctr" bIns="68575" lIns="68575" spcFirstLastPara="1" rIns="68575" wrap="square" tIns="68575">
              <a:noAutofit/>
            </a:bodyPr>
            <a:lstStyle/>
            <a:p>
              <a:pPr indent="0" lvl="0" marL="0" marR="0" rtl="0" algn="l">
                <a:lnSpc>
                  <a:spcPct val="90000"/>
                </a:lnSpc>
                <a:spcBef>
                  <a:spcPts val="0"/>
                </a:spcBef>
                <a:spcAft>
                  <a:spcPts val="0"/>
                </a:spcAft>
                <a:buClr>
                  <a:schemeClr val="lt1"/>
                </a:buClr>
                <a:buSzPts val="1800"/>
                <a:buFont typeface="Calibri"/>
                <a:buNone/>
              </a:pPr>
              <a:r>
                <a:rPr b="1" i="0" lang="en-US" sz="1800" u="none" cap="none" strike="noStrike">
                  <a:solidFill>
                    <a:schemeClr val="lt1"/>
                  </a:solidFill>
                  <a:latin typeface="Calibri"/>
                  <a:ea typeface="Calibri"/>
                  <a:cs typeface="Calibri"/>
                  <a:sym typeface="Calibri"/>
                </a:rPr>
                <a:t>&lt;a href="about-us.html"&gt;About Us&lt;/a&gt;</a:t>
              </a:r>
              <a:endParaRPr b="0" i="0" sz="1800" u="none" cap="none" strike="noStrike">
                <a:solidFill>
                  <a:schemeClr val="lt1"/>
                </a:solidFill>
                <a:latin typeface="Calibri"/>
                <a:ea typeface="Calibri"/>
                <a:cs typeface="Calibri"/>
                <a:sym typeface="Calibri"/>
              </a:endParaRPr>
            </a:p>
          </p:txBody>
        </p:sp>
      </p:grpSp>
      <p:sp>
        <p:nvSpPr>
          <p:cNvPr id="300" name="Google Shape;300;p18"/>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301" name="Google Shape;301;p18"/>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19"/>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Hiển thị định và dạng hình ảnh1/2</a:t>
            </a:r>
            <a:endParaRPr/>
          </a:p>
        </p:txBody>
      </p:sp>
      <p:sp>
        <p:nvSpPr>
          <p:cNvPr id="307" name="Google Shape;307;p19"/>
          <p:cNvSpPr txBox="1"/>
          <p:nvPr>
            <p:ph idx="1" type="body"/>
          </p:nvPr>
        </p:nvSpPr>
        <p:spPr>
          <a:xfrm>
            <a:off x="20827" y="650992"/>
            <a:ext cx="12096884" cy="103868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Phần tử &lt;img /&gt; cho phép hiển thị hình ảnh trong trang web</a:t>
            </a:r>
            <a:endParaRPr/>
          </a:p>
          <a:p>
            <a:pPr indent="-228600" lvl="0" marL="228600" rtl="0" algn="l">
              <a:lnSpc>
                <a:spcPct val="90000"/>
              </a:lnSpc>
              <a:spcBef>
                <a:spcPts val="1000"/>
              </a:spcBef>
              <a:spcAft>
                <a:spcPts val="0"/>
              </a:spcAft>
              <a:buClr>
                <a:schemeClr val="dk1"/>
              </a:buClr>
              <a:buSzPts val="2400"/>
              <a:buChar char="•"/>
            </a:pPr>
            <a:r>
              <a:rPr lang="en-US"/>
              <a:t>Các thuộc tính thường dùng trong phần tử &lt;img /&gt;</a:t>
            </a:r>
            <a:endParaRPr/>
          </a:p>
        </p:txBody>
      </p:sp>
      <p:sp>
        <p:nvSpPr>
          <p:cNvPr id="308" name="Google Shape;308;p19"/>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309" name="Google Shape;309;p19"/>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aphicFrame>
        <p:nvGraphicFramePr>
          <p:cNvPr id="310" name="Google Shape;310;p19"/>
          <p:cNvGraphicFramePr/>
          <p:nvPr/>
        </p:nvGraphicFramePr>
        <p:xfrm>
          <a:off x="247587" y="1616158"/>
          <a:ext cx="3000000" cy="3000000"/>
        </p:xfrm>
        <a:graphic>
          <a:graphicData uri="http://schemas.openxmlformats.org/drawingml/2006/table">
            <a:tbl>
              <a:tblPr bandRow="1" firstRow="1">
                <a:noFill/>
                <a:tableStyleId>{1A940CA7-16F7-45BD-A9EF-AEF7B3C5D9AE}</a:tableStyleId>
              </a:tblPr>
              <a:tblGrid>
                <a:gridCol w="1652225"/>
                <a:gridCol w="1935325"/>
                <a:gridCol w="7865625"/>
              </a:tblGrid>
              <a:tr h="370850">
                <a:tc>
                  <a:txBody>
                    <a:bodyPr/>
                    <a:lstStyle/>
                    <a:p>
                      <a:pPr indent="0" lvl="0" marL="0" marR="0" rtl="0" algn="l">
                        <a:spcBef>
                          <a:spcPts val="0"/>
                        </a:spcBef>
                        <a:spcAft>
                          <a:spcPts val="0"/>
                        </a:spcAft>
                        <a:buNone/>
                      </a:pPr>
                      <a:r>
                        <a:rPr lang="en-US" sz="1800" u="none" cap="none" strike="noStrike"/>
                        <a:t>Thuộc tính</a:t>
                      </a:r>
                      <a:endParaRPr/>
                    </a:p>
                  </a:txBody>
                  <a:tcPr marT="45725" marB="45725" marR="91450" marL="91450"/>
                </a:tc>
                <a:tc>
                  <a:txBody>
                    <a:bodyPr/>
                    <a:lstStyle/>
                    <a:p>
                      <a:pPr indent="0" lvl="0" marL="0" marR="0" rtl="0" algn="l">
                        <a:spcBef>
                          <a:spcPts val="0"/>
                        </a:spcBef>
                        <a:spcAft>
                          <a:spcPts val="0"/>
                        </a:spcAft>
                        <a:buNone/>
                      </a:pPr>
                      <a:r>
                        <a:rPr lang="en-US" sz="1800"/>
                        <a:t>Giá trị</a:t>
                      </a:r>
                      <a:endParaRPr/>
                    </a:p>
                  </a:txBody>
                  <a:tcPr marT="45725" marB="45725" marR="91450" marL="91450"/>
                </a:tc>
                <a:tc>
                  <a:txBody>
                    <a:bodyPr/>
                    <a:lstStyle/>
                    <a:p>
                      <a:pPr indent="0" lvl="0" marL="0" marR="0" rtl="0" algn="l">
                        <a:spcBef>
                          <a:spcPts val="0"/>
                        </a:spcBef>
                        <a:spcAft>
                          <a:spcPts val="0"/>
                        </a:spcAft>
                        <a:buNone/>
                      </a:pPr>
                      <a:r>
                        <a:rPr lang="en-US" sz="1800"/>
                        <a:t>Mô tả</a:t>
                      </a:r>
                      <a:endParaRPr/>
                    </a:p>
                  </a:txBody>
                  <a:tcPr marT="45725" marB="45725" marR="91450" marL="91450"/>
                </a:tc>
              </a:tr>
              <a:tr h="370850">
                <a:tc>
                  <a:txBody>
                    <a:bodyPr/>
                    <a:lstStyle/>
                    <a:p>
                      <a:pPr indent="0" lvl="0" marL="0" marR="0" rtl="0" algn="l">
                        <a:spcBef>
                          <a:spcPts val="0"/>
                        </a:spcBef>
                        <a:spcAft>
                          <a:spcPts val="0"/>
                        </a:spcAft>
                        <a:buNone/>
                      </a:pPr>
                      <a:r>
                        <a:rPr lang="en-US" sz="1800"/>
                        <a:t>Alt</a:t>
                      </a:r>
                      <a:endParaRPr/>
                    </a:p>
                  </a:txBody>
                  <a:tcPr marT="45725" marB="45725" marR="91450" marL="91450"/>
                </a:tc>
                <a:tc>
                  <a:txBody>
                    <a:bodyPr/>
                    <a:lstStyle/>
                    <a:p>
                      <a:pPr indent="0" lvl="0" marL="0" marR="0" rtl="0" algn="l">
                        <a:spcBef>
                          <a:spcPts val="0"/>
                        </a:spcBef>
                        <a:spcAft>
                          <a:spcPts val="0"/>
                        </a:spcAft>
                        <a:buNone/>
                      </a:pPr>
                      <a:r>
                        <a:rPr lang="en-US" sz="1800"/>
                        <a:t>Văn bản</a:t>
                      </a:r>
                      <a:endParaRPr/>
                    </a:p>
                  </a:txBody>
                  <a:tcPr marT="45725" marB="45725" marR="91450" marL="91450"/>
                </a:tc>
                <a:tc>
                  <a:txBody>
                    <a:bodyPr/>
                    <a:lstStyle/>
                    <a:p>
                      <a:pPr indent="0" lvl="0" marL="0" marR="0" rtl="0" algn="l">
                        <a:spcBef>
                          <a:spcPts val="0"/>
                        </a:spcBef>
                        <a:spcAft>
                          <a:spcPts val="0"/>
                        </a:spcAft>
                        <a:buNone/>
                      </a:pPr>
                      <a:r>
                        <a:rPr lang="en-US" sz="1800"/>
                        <a:t>Chỉ định một văn bản thay thế cho một hình ảnh</a:t>
                      </a:r>
                      <a:endParaRPr/>
                    </a:p>
                  </a:txBody>
                  <a:tcPr marT="45725" marB="45725" marR="91450" marL="91450"/>
                </a:tc>
              </a:tr>
              <a:tr h="370850">
                <a:tc>
                  <a:txBody>
                    <a:bodyPr/>
                    <a:lstStyle/>
                    <a:p>
                      <a:pPr indent="0" lvl="0" marL="0" marR="0" rtl="0" algn="l">
                        <a:spcBef>
                          <a:spcPts val="0"/>
                        </a:spcBef>
                        <a:spcAft>
                          <a:spcPts val="0"/>
                        </a:spcAft>
                        <a:buNone/>
                      </a:pPr>
                      <a:r>
                        <a:rPr lang="en-US" sz="1800"/>
                        <a:t>height	</a:t>
                      </a:r>
                      <a:endParaRPr/>
                    </a:p>
                  </a:txBody>
                  <a:tcPr marT="45725" marB="45725" marR="91450" marL="91450"/>
                </a:tc>
                <a:tc>
                  <a:txBody>
                    <a:bodyPr/>
                    <a:lstStyle/>
                    <a:p>
                      <a:pPr indent="0" lvl="0" marL="0" marR="0" rtl="0" algn="l">
                        <a:spcBef>
                          <a:spcPts val="0"/>
                        </a:spcBef>
                        <a:spcAft>
                          <a:spcPts val="0"/>
                        </a:spcAft>
                        <a:buNone/>
                      </a:pPr>
                      <a:r>
                        <a:rPr lang="en-US" sz="1800"/>
                        <a:t>Số</a:t>
                      </a:r>
                      <a:endParaRPr/>
                    </a:p>
                  </a:txBody>
                  <a:tcPr marT="45725" marB="45725" marR="91450" marL="91450"/>
                </a:tc>
                <a:tc>
                  <a:txBody>
                    <a:bodyPr/>
                    <a:lstStyle/>
                    <a:p>
                      <a:pPr indent="0" lvl="0" marL="0" marR="0" rtl="0" algn="l">
                        <a:spcBef>
                          <a:spcPts val="0"/>
                        </a:spcBef>
                        <a:spcAft>
                          <a:spcPts val="0"/>
                        </a:spcAft>
                        <a:buNone/>
                      </a:pPr>
                      <a:r>
                        <a:rPr lang="en-US" sz="1800"/>
                        <a:t>Chỉ định chiều cao của hình ảnh</a:t>
                      </a:r>
                      <a:endParaRPr/>
                    </a:p>
                  </a:txBody>
                  <a:tcPr marT="45725" marB="45725" marR="91450" marL="91450"/>
                </a:tc>
              </a:tr>
              <a:tr h="370850">
                <a:tc>
                  <a:txBody>
                    <a:bodyPr/>
                    <a:lstStyle/>
                    <a:p>
                      <a:pPr indent="0" lvl="0" marL="0" marR="0" rtl="0" algn="l">
                        <a:spcBef>
                          <a:spcPts val="0"/>
                        </a:spcBef>
                        <a:spcAft>
                          <a:spcPts val="0"/>
                        </a:spcAft>
                        <a:buNone/>
                      </a:pPr>
                      <a:r>
                        <a:rPr lang="en-US" sz="1800"/>
                        <a:t>width</a:t>
                      </a:r>
                      <a:endParaRPr/>
                    </a:p>
                  </a:txBody>
                  <a:tcPr marT="45725" marB="45725" marR="91450" marL="91450"/>
                </a:tc>
                <a:tc>
                  <a:txBody>
                    <a:bodyPr/>
                    <a:lstStyle/>
                    <a:p>
                      <a:pPr indent="0" lvl="0" marL="0" marR="0" rtl="0" algn="l">
                        <a:spcBef>
                          <a:spcPts val="0"/>
                        </a:spcBef>
                        <a:spcAft>
                          <a:spcPts val="0"/>
                        </a:spcAft>
                        <a:buNone/>
                      </a:pPr>
                      <a:r>
                        <a:rPr lang="en-US" sz="1800"/>
                        <a:t>Số</a:t>
                      </a:r>
                      <a:endParaRPr/>
                    </a:p>
                  </a:txBody>
                  <a:tcPr marT="45725" marB="45725" marR="91450" marL="91450"/>
                </a:tc>
                <a:tc>
                  <a:txBody>
                    <a:bodyPr/>
                    <a:lstStyle/>
                    <a:p>
                      <a:pPr indent="0" lvl="0" marL="0" marR="0" rtl="0" algn="l">
                        <a:spcBef>
                          <a:spcPts val="0"/>
                        </a:spcBef>
                        <a:spcAft>
                          <a:spcPts val="0"/>
                        </a:spcAft>
                        <a:buNone/>
                      </a:pPr>
                      <a:r>
                        <a:rPr lang="en-US" sz="1800"/>
                        <a:t>Chỉ định chiều rộng của hình ảnh</a:t>
                      </a:r>
                      <a:endParaRPr/>
                    </a:p>
                  </a:txBody>
                  <a:tcPr marT="45725" marB="45725" marR="91450" marL="91450"/>
                </a:tc>
              </a:tr>
              <a:tr h="370850">
                <a:tc>
                  <a:txBody>
                    <a:bodyPr/>
                    <a:lstStyle/>
                    <a:p>
                      <a:pPr indent="0" lvl="0" marL="0" marR="0" rtl="0" algn="l">
                        <a:spcBef>
                          <a:spcPts val="0"/>
                        </a:spcBef>
                        <a:spcAft>
                          <a:spcPts val="0"/>
                        </a:spcAft>
                        <a:buNone/>
                      </a:pPr>
                      <a:r>
                        <a:rPr lang="en-US" sz="1800"/>
                        <a:t>Src</a:t>
                      </a:r>
                      <a:endParaRPr/>
                    </a:p>
                  </a:txBody>
                  <a:tcPr marT="45725" marB="45725" marR="91450" marL="91450"/>
                </a:tc>
                <a:tc>
                  <a:txBody>
                    <a:bodyPr/>
                    <a:lstStyle/>
                    <a:p>
                      <a:pPr indent="0" lvl="0" marL="0" marR="0" rtl="0" algn="l">
                        <a:spcBef>
                          <a:spcPts val="0"/>
                        </a:spcBef>
                        <a:spcAft>
                          <a:spcPts val="0"/>
                        </a:spcAft>
                        <a:buNone/>
                      </a:pPr>
                      <a:r>
                        <a:rPr lang="en-US" sz="1800"/>
                        <a:t>Link hình ảnh</a:t>
                      </a:r>
                      <a:endParaRPr/>
                    </a:p>
                  </a:txBody>
                  <a:tcPr marT="45725" marB="45725" marR="91450" marL="91450"/>
                </a:tc>
                <a:tc>
                  <a:txBody>
                    <a:bodyPr/>
                    <a:lstStyle/>
                    <a:p>
                      <a:pPr indent="0" lvl="0" marL="0" marR="0" rtl="0" algn="l">
                        <a:spcBef>
                          <a:spcPts val="0"/>
                        </a:spcBef>
                        <a:spcAft>
                          <a:spcPts val="0"/>
                        </a:spcAft>
                        <a:buNone/>
                      </a:pPr>
                      <a:r>
                        <a:rPr lang="en-US" sz="1800"/>
                        <a:t>Chỉ định đường dẫn tới ảnh</a:t>
                      </a:r>
                      <a:endParaRPr/>
                    </a:p>
                  </a:txBody>
                  <a:tcPr marT="45725" marB="45725" marR="91450" marL="91450"/>
                </a:tc>
              </a:tr>
              <a:tr h="370850">
                <a:tc>
                  <a:txBody>
                    <a:bodyPr/>
                    <a:lstStyle/>
                    <a:p>
                      <a:pPr indent="0" lvl="0" marL="0" marR="0" rtl="0" algn="l">
                        <a:spcBef>
                          <a:spcPts val="0"/>
                        </a:spcBef>
                        <a:spcAft>
                          <a:spcPts val="0"/>
                        </a:spcAft>
                        <a:buNone/>
                      </a:pPr>
                      <a:r>
                        <a:rPr lang="en-US" sz="1800"/>
                        <a:t>Srcset</a:t>
                      </a:r>
                      <a:endParaRPr/>
                    </a:p>
                  </a:txBody>
                  <a:tcPr marT="45725" marB="45725" marR="91450" marL="91450"/>
                </a:tc>
                <a:tc>
                  <a:txBody>
                    <a:bodyPr/>
                    <a:lstStyle/>
                    <a:p>
                      <a:pPr indent="0" lvl="0" marL="0" marR="0" rtl="0" algn="l">
                        <a:spcBef>
                          <a:spcPts val="0"/>
                        </a:spcBef>
                        <a:spcAft>
                          <a:spcPts val="0"/>
                        </a:spcAft>
                        <a:buNone/>
                      </a:pPr>
                      <a:r>
                        <a:rPr lang="en-US" sz="1800"/>
                        <a:t>Danh sách link</a:t>
                      </a:r>
                      <a:endParaRPr/>
                    </a:p>
                  </a:txBody>
                  <a:tcPr marT="45725" marB="45725" marR="91450" marL="91450"/>
                </a:tc>
                <a:tc>
                  <a:txBody>
                    <a:bodyPr/>
                    <a:lstStyle/>
                    <a:p>
                      <a:pPr indent="0" lvl="0" marL="0" marR="0" rtl="0" algn="l">
                        <a:spcBef>
                          <a:spcPts val="0"/>
                        </a:spcBef>
                        <a:spcAft>
                          <a:spcPts val="0"/>
                        </a:spcAft>
                        <a:buNone/>
                      </a:pPr>
                      <a:r>
                        <a:rPr lang="en-US" sz="1800"/>
                        <a:t>Danh sách link các hình ảnh trong các kích thước màn hình khác nhau</a:t>
                      </a:r>
                      <a:endParaRPr/>
                    </a:p>
                  </a:txBody>
                  <a:tcPr marT="45725" marB="45725" marR="91450" marL="91450"/>
                </a:tc>
              </a:tr>
              <a:tr h="370850">
                <a:tc>
                  <a:txBody>
                    <a:bodyPr/>
                    <a:lstStyle/>
                    <a:p>
                      <a:pPr indent="0" lvl="0" marL="0" marR="0" rtl="0" algn="l">
                        <a:spcBef>
                          <a:spcPts val="0"/>
                        </a:spcBef>
                        <a:spcAft>
                          <a:spcPts val="0"/>
                        </a:spcAft>
                        <a:buNone/>
                      </a:pPr>
                      <a:r>
                        <a:rPr lang="en-US" sz="1800"/>
                        <a:t>Align</a:t>
                      </a:r>
                      <a:endParaRPr/>
                    </a:p>
                  </a:txBody>
                  <a:tcPr marT="45725" marB="45725" marR="91450" marL="91450"/>
                </a:tc>
                <a:tc>
                  <a:txBody>
                    <a:bodyPr/>
                    <a:lstStyle/>
                    <a:p>
                      <a:pPr indent="0" lvl="0" marL="0" marR="0" rtl="0" algn="l">
                        <a:spcBef>
                          <a:spcPts val="0"/>
                        </a:spcBef>
                        <a:spcAft>
                          <a:spcPts val="0"/>
                        </a:spcAft>
                        <a:buNone/>
                      </a:pPr>
                      <a:r>
                        <a:rPr lang="en-US" sz="1800"/>
                        <a:t>Left, right</a:t>
                      </a:r>
                      <a:endParaRPr/>
                    </a:p>
                  </a:txBody>
                  <a:tcPr marT="45725" marB="45725" marR="91450" marL="91450"/>
                </a:tc>
                <a:tc>
                  <a:txBody>
                    <a:bodyPr/>
                    <a:lstStyle/>
                    <a:p>
                      <a:pPr indent="0" lvl="0" marL="0" marR="0" rtl="0" algn="l">
                        <a:spcBef>
                          <a:spcPts val="0"/>
                        </a:spcBef>
                        <a:spcAft>
                          <a:spcPts val="0"/>
                        </a:spcAft>
                        <a:buNone/>
                      </a:pPr>
                      <a:r>
                        <a:rPr lang="en-US" sz="1800"/>
                        <a:t>Căn lề ảnh so với nội dung bên dưới nó</a:t>
                      </a:r>
                      <a:endParaRPr/>
                    </a:p>
                  </a:txBody>
                  <a:tcPr marT="45725" marB="45725" marR="91450" marL="91450"/>
                </a:tc>
              </a:tr>
              <a:tr h="370850">
                <a:tc>
                  <a:txBody>
                    <a:bodyPr/>
                    <a:lstStyle/>
                    <a:p>
                      <a:pPr indent="0" lvl="0" marL="0" marR="0" rtl="0" algn="l">
                        <a:spcBef>
                          <a:spcPts val="0"/>
                        </a:spcBef>
                        <a:spcAft>
                          <a:spcPts val="0"/>
                        </a:spcAft>
                        <a:buNone/>
                      </a:pPr>
                      <a:r>
                        <a:rPr lang="en-US" sz="1800"/>
                        <a:t>Sizes</a:t>
                      </a:r>
                      <a:endParaRPr/>
                    </a:p>
                  </a:txBody>
                  <a:tcPr marT="45725" marB="45725" marR="91450" marL="91450"/>
                </a:tc>
                <a:tc>
                  <a:txBody>
                    <a:bodyPr/>
                    <a:lstStyle/>
                    <a:p>
                      <a:pPr indent="0" lvl="0" marL="0" marR="0" rtl="0" algn="l">
                        <a:spcBef>
                          <a:spcPts val="0"/>
                        </a:spcBef>
                        <a:spcAft>
                          <a:spcPts val="0"/>
                        </a:spcAft>
                        <a:buNone/>
                      </a:pPr>
                      <a:r>
                        <a:rPr lang="en-US" sz="1800"/>
                        <a:t>Kích thước</a:t>
                      </a:r>
                      <a:endParaRPr/>
                    </a:p>
                  </a:txBody>
                  <a:tcPr marT="45725" marB="45725" marR="91450" marL="91450"/>
                </a:tc>
                <a:tc>
                  <a:txBody>
                    <a:bodyPr/>
                    <a:lstStyle/>
                    <a:p>
                      <a:pPr indent="0" lvl="0" marL="0" marR="0" rtl="0" algn="l">
                        <a:spcBef>
                          <a:spcPts val="0"/>
                        </a:spcBef>
                        <a:spcAft>
                          <a:spcPts val="0"/>
                        </a:spcAft>
                        <a:buNone/>
                      </a:pPr>
                      <a:r>
                        <a:rPr lang="en-US" sz="1800"/>
                        <a:t>Chỉ dịnh kích thước sẽ hiện thị ảnh (áp dụng cho responsive ảnh)</a:t>
                      </a:r>
                      <a:endParaRPr/>
                    </a:p>
                  </a:txBody>
                  <a:tcPr marT="45725" marB="45725" marR="91450" marL="91450"/>
                </a:tc>
              </a:tr>
              <a:tr h="370850">
                <a:tc>
                  <a:txBody>
                    <a:bodyPr/>
                    <a:lstStyle/>
                    <a:p>
                      <a:pPr indent="0" lvl="0" marL="0" marR="0" rtl="0" algn="l">
                        <a:spcBef>
                          <a:spcPts val="0"/>
                        </a:spcBef>
                        <a:spcAft>
                          <a:spcPts val="0"/>
                        </a:spcAft>
                        <a:buNone/>
                      </a:pPr>
                      <a:r>
                        <a:rPr lang="en-US" sz="1800"/>
                        <a:t>Hspace</a:t>
                      </a:r>
                      <a:endParaRPr sz="1800"/>
                    </a:p>
                  </a:txBody>
                  <a:tcPr marT="45725" marB="45725" marR="91450" marL="91450"/>
                </a:tc>
                <a:tc>
                  <a:txBody>
                    <a:bodyPr/>
                    <a:lstStyle/>
                    <a:p>
                      <a:pPr indent="0" lvl="0" marL="0" marR="0" rtl="0" algn="l">
                        <a:spcBef>
                          <a:spcPts val="0"/>
                        </a:spcBef>
                        <a:spcAft>
                          <a:spcPts val="0"/>
                        </a:spcAft>
                        <a:buNone/>
                      </a:pPr>
                      <a:r>
                        <a:rPr lang="en-US" sz="1800"/>
                        <a:t>Số</a:t>
                      </a:r>
                      <a:endParaRPr/>
                    </a:p>
                  </a:txBody>
                  <a:tcPr marT="45725" marB="45725" marR="91450" marL="91450"/>
                </a:tc>
                <a:tc>
                  <a:txBody>
                    <a:bodyPr/>
                    <a:lstStyle/>
                    <a:p>
                      <a:pPr indent="0" lvl="0" marL="0" marR="0" rtl="0" algn="l">
                        <a:spcBef>
                          <a:spcPts val="0"/>
                        </a:spcBef>
                        <a:spcAft>
                          <a:spcPts val="0"/>
                        </a:spcAft>
                        <a:buNone/>
                      </a:pPr>
                      <a:r>
                        <a:rPr lang="en-US" sz="1800"/>
                        <a:t>Khoảng cách hai bên trái, phải</a:t>
                      </a:r>
                      <a:endParaRPr sz="1800"/>
                    </a:p>
                  </a:txBody>
                  <a:tcPr marT="45725" marB="45725" marR="91450" marL="91450"/>
                </a:tc>
              </a:tr>
              <a:tr h="370850">
                <a:tc>
                  <a:txBody>
                    <a:bodyPr/>
                    <a:lstStyle/>
                    <a:p>
                      <a:pPr indent="0" lvl="0" marL="0" marR="0" rtl="0" algn="l">
                        <a:spcBef>
                          <a:spcPts val="0"/>
                        </a:spcBef>
                        <a:spcAft>
                          <a:spcPts val="0"/>
                        </a:spcAft>
                        <a:buNone/>
                      </a:pPr>
                      <a:r>
                        <a:rPr lang="en-US" sz="1800"/>
                        <a:t>Vspace</a:t>
                      </a:r>
                      <a:endParaRPr sz="1800"/>
                    </a:p>
                  </a:txBody>
                  <a:tcPr marT="45725" marB="45725" marR="91450" marL="91450"/>
                </a:tc>
                <a:tc>
                  <a:txBody>
                    <a:bodyPr/>
                    <a:lstStyle/>
                    <a:p>
                      <a:pPr indent="0" lvl="0" marL="0" marR="0" rtl="0" algn="l">
                        <a:spcBef>
                          <a:spcPts val="0"/>
                        </a:spcBef>
                        <a:spcAft>
                          <a:spcPts val="0"/>
                        </a:spcAft>
                        <a:buNone/>
                      </a:pPr>
                      <a:r>
                        <a:rPr lang="en-US" sz="1800"/>
                        <a:t>Số</a:t>
                      </a:r>
                      <a:endParaRPr/>
                    </a:p>
                  </a:txBody>
                  <a:tcPr marT="45725" marB="45725" marR="91450" marL="91450"/>
                </a:tc>
                <a:tc>
                  <a:txBody>
                    <a:bodyPr/>
                    <a:lstStyle/>
                    <a:p>
                      <a:pPr indent="0" lvl="0" marL="0" marR="0" rtl="0" algn="l">
                        <a:spcBef>
                          <a:spcPts val="0"/>
                        </a:spcBef>
                        <a:spcAft>
                          <a:spcPts val="0"/>
                        </a:spcAft>
                        <a:buNone/>
                      </a:pPr>
                      <a:r>
                        <a:rPr lang="en-US" sz="1800"/>
                        <a:t>Khoảng cách trên, dưới</a:t>
                      </a:r>
                      <a:endParaRPr/>
                    </a:p>
                  </a:txBody>
                  <a:tcPr marT="45725" marB="45725" marR="91450" marL="91450"/>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 name="Shape 92"/>
        <p:cNvGrpSpPr/>
        <p:nvPr/>
      </p:nvGrpSpPr>
      <p:grpSpPr>
        <a:xfrm>
          <a:off x="0" y="0"/>
          <a:ext cx="0" cy="0"/>
          <a:chOff x="0" y="0"/>
          <a:chExt cx="0" cy="0"/>
        </a:xfrm>
      </p:grpSpPr>
      <p:sp>
        <p:nvSpPr>
          <p:cNvPr id="93" name="Google Shape;93;p2"/>
          <p:cNvSpPr txBox="1"/>
          <p:nvPr>
            <p:ph type="title"/>
          </p:nvPr>
        </p:nvSpPr>
        <p:spPr>
          <a:xfrm>
            <a:off x="107738" y="118649"/>
            <a:ext cx="11702204" cy="444459"/>
          </a:xfrm>
          <a:prstGeom prst="rect">
            <a:avLst/>
          </a:prstGeom>
          <a:noFill/>
          <a:ln>
            <a:noFill/>
          </a:ln>
        </p:spPr>
        <p:txBody>
          <a:bodyPr anchorCtr="0" anchor="ctr" bIns="0" lIns="0" spcFirstLastPara="1" rIns="0" wrap="square" tIns="13425">
            <a:spAutoFit/>
          </a:bodyPr>
          <a:lstStyle/>
          <a:p>
            <a:pPr indent="0" lvl="0" marL="14147" rtl="0" algn="l">
              <a:lnSpc>
                <a:spcPct val="100000"/>
              </a:lnSpc>
              <a:spcBef>
                <a:spcPts val="0"/>
              </a:spcBef>
              <a:spcAft>
                <a:spcPts val="0"/>
              </a:spcAft>
              <a:buClr>
                <a:schemeClr val="lt1"/>
              </a:buClr>
              <a:buSzPts val="2800"/>
              <a:buFont typeface="Calibri"/>
              <a:buNone/>
            </a:pPr>
            <a:r>
              <a:rPr b="1" lang="en-US" sz="2800">
                <a:latin typeface="Calibri"/>
                <a:ea typeface="Calibri"/>
                <a:cs typeface="Calibri"/>
                <a:sym typeface="Calibri"/>
              </a:rPr>
              <a:t>MỤC TIÊU</a:t>
            </a:r>
            <a:endParaRPr/>
          </a:p>
        </p:txBody>
      </p:sp>
      <p:sp>
        <p:nvSpPr>
          <p:cNvPr id="94" name="Google Shape;94;p2"/>
          <p:cNvSpPr txBox="1"/>
          <p:nvPr/>
        </p:nvSpPr>
        <p:spPr>
          <a:xfrm>
            <a:off x="11814388" y="6619824"/>
            <a:ext cx="188808" cy="205184"/>
          </a:xfrm>
          <a:prstGeom prst="rect">
            <a:avLst/>
          </a:prstGeom>
          <a:noFill/>
          <a:ln>
            <a:noFill/>
          </a:ln>
        </p:spPr>
        <p:txBody>
          <a:bodyPr anchorCtr="0" anchor="t" bIns="0" lIns="0" spcFirstLastPara="1" rIns="0" wrap="square" tIns="0">
            <a:spAutoFit/>
          </a:bodyPr>
          <a:lstStyle/>
          <a:p>
            <a:pPr indent="0" lvl="0" marL="28297" marR="0" rtl="0" algn="l">
              <a:lnSpc>
                <a:spcPct val="106666"/>
              </a:lnSpc>
              <a:spcBef>
                <a:spcPts val="0"/>
              </a:spcBef>
              <a:spcAft>
                <a:spcPts val="0"/>
              </a:spcAft>
              <a:buNone/>
            </a:pPr>
            <a:fld id="{00000000-1234-1234-1234-123412341234}" type="slidenum">
              <a:rPr b="0" i="0" lang="en-US" sz="1500" u="none" cap="none" strike="noStrike">
                <a:solidFill>
                  <a:srgbClr val="FFFFFF"/>
                </a:solidFill>
                <a:latin typeface="Calibri"/>
                <a:ea typeface="Calibri"/>
                <a:cs typeface="Calibri"/>
                <a:sym typeface="Calibri"/>
              </a:rPr>
              <a:t>‹#›</a:t>
            </a:fld>
            <a:endParaRPr b="0" i="0" sz="1500" u="none" cap="none" strike="noStrike">
              <a:solidFill>
                <a:schemeClr val="dk1"/>
              </a:solidFill>
              <a:latin typeface="Calibri"/>
              <a:ea typeface="Calibri"/>
              <a:cs typeface="Calibri"/>
              <a:sym typeface="Calibri"/>
            </a:endParaRPr>
          </a:p>
        </p:txBody>
      </p:sp>
      <p:grpSp>
        <p:nvGrpSpPr>
          <p:cNvPr id="95" name="Google Shape;95;p2"/>
          <p:cNvGrpSpPr/>
          <p:nvPr/>
        </p:nvGrpSpPr>
        <p:grpSpPr>
          <a:xfrm>
            <a:off x="5541159" y="2177795"/>
            <a:ext cx="6031789" cy="2147039"/>
            <a:chOff x="0" y="49505"/>
            <a:chExt cx="6031789" cy="2147039"/>
          </a:xfrm>
        </p:grpSpPr>
        <p:sp>
          <p:nvSpPr>
            <p:cNvPr id="96" name="Google Shape;96;p2"/>
            <p:cNvSpPr/>
            <p:nvPr/>
          </p:nvSpPr>
          <p:spPr>
            <a:xfrm>
              <a:off x="0" y="49505"/>
              <a:ext cx="6031789" cy="491399"/>
            </a:xfrm>
            <a:prstGeom prst="roundRect">
              <a:avLst>
                <a:gd fmla="val 16667" name="adj"/>
              </a:avLst>
            </a:prstGeom>
            <a:solidFill>
              <a:schemeClr val="lt1"/>
            </a:solidFill>
            <a:ln cap="flat" cmpd="sng" w="1270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txBox="1"/>
            <p:nvPr/>
          </p:nvSpPr>
          <p:spPr>
            <a:xfrm>
              <a:off x="23988" y="73493"/>
              <a:ext cx="5983813" cy="443423"/>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Các thẻ định dạng cơ bản</a:t>
              </a:r>
              <a:endParaRPr b="0" i="0" sz="2100" u="none" cap="none" strike="noStrike">
                <a:solidFill>
                  <a:schemeClr val="lt1"/>
                </a:solidFill>
                <a:latin typeface="Calibri"/>
                <a:ea typeface="Calibri"/>
                <a:cs typeface="Calibri"/>
                <a:sym typeface="Calibri"/>
              </a:endParaRPr>
            </a:p>
          </p:txBody>
        </p:sp>
        <p:sp>
          <p:nvSpPr>
            <p:cNvPr id="98" name="Google Shape;98;p2"/>
            <p:cNvSpPr/>
            <p:nvPr/>
          </p:nvSpPr>
          <p:spPr>
            <a:xfrm>
              <a:off x="0" y="601385"/>
              <a:ext cx="6031789" cy="491399"/>
            </a:xfrm>
            <a:prstGeom prst="roundRect">
              <a:avLst>
                <a:gd fmla="val 16667" name="adj"/>
              </a:avLst>
            </a:prstGeom>
            <a:solidFill>
              <a:schemeClr val="lt1"/>
            </a:solidFill>
            <a:ln cap="flat" cmpd="sng" w="1270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txBox="1"/>
            <p:nvPr/>
          </p:nvSpPr>
          <p:spPr>
            <a:xfrm>
              <a:off x="23988" y="625373"/>
              <a:ext cx="5983813" cy="443423"/>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Tạo Hyperlinks và Anchors</a:t>
              </a:r>
              <a:endParaRPr/>
            </a:p>
          </p:txBody>
        </p:sp>
        <p:sp>
          <p:nvSpPr>
            <p:cNvPr id="100" name="Google Shape;100;p2"/>
            <p:cNvSpPr/>
            <p:nvPr/>
          </p:nvSpPr>
          <p:spPr>
            <a:xfrm>
              <a:off x="0" y="1153265"/>
              <a:ext cx="6031789" cy="491399"/>
            </a:xfrm>
            <a:prstGeom prst="roundRect">
              <a:avLst>
                <a:gd fmla="val 16667" name="adj"/>
              </a:avLst>
            </a:prstGeom>
            <a:solidFill>
              <a:schemeClr val="lt1"/>
            </a:solidFill>
            <a:ln cap="flat" cmpd="sng" w="1270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txBox="1"/>
            <p:nvPr/>
          </p:nvSpPr>
          <p:spPr>
            <a:xfrm>
              <a:off x="23988" y="1177253"/>
              <a:ext cx="5983813" cy="443423"/>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Giải thích về đường dẫn tuyệt đối và tương đối.</a:t>
              </a:r>
              <a:endParaRPr/>
            </a:p>
          </p:txBody>
        </p:sp>
        <p:sp>
          <p:nvSpPr>
            <p:cNvPr id="102" name="Google Shape;102;p2"/>
            <p:cNvSpPr/>
            <p:nvPr/>
          </p:nvSpPr>
          <p:spPr>
            <a:xfrm>
              <a:off x="0" y="1705145"/>
              <a:ext cx="6031789" cy="491399"/>
            </a:xfrm>
            <a:prstGeom prst="roundRect">
              <a:avLst>
                <a:gd fmla="val 16667" name="adj"/>
              </a:avLst>
            </a:prstGeom>
            <a:solidFill>
              <a:schemeClr val="lt1"/>
            </a:solidFill>
            <a:ln cap="flat" cmpd="sng" w="12700">
              <a:solidFill>
                <a:srgbClr val="3A66B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txBox="1"/>
            <p:nvPr/>
          </p:nvSpPr>
          <p:spPr>
            <a:xfrm>
              <a:off x="23988" y="1729133"/>
              <a:ext cx="5983813" cy="443423"/>
            </a:xfrm>
            <a:prstGeom prst="rect">
              <a:avLst/>
            </a:prstGeom>
            <a:noFill/>
            <a:ln>
              <a:noFill/>
            </a:ln>
          </p:spPr>
          <p:txBody>
            <a:bodyPr anchorCtr="0" anchor="ctr" bIns="80000" lIns="80000" spcFirstLastPara="1" rIns="80000" wrap="square" tIns="80000">
              <a:noAutofit/>
            </a:bodyPr>
            <a:lstStyle/>
            <a:p>
              <a:pPr indent="0" lvl="0" marL="0" marR="0" rtl="0" algn="l">
                <a:lnSpc>
                  <a:spcPct val="90000"/>
                </a:lnSpc>
                <a:spcBef>
                  <a:spcPts val="0"/>
                </a:spcBef>
                <a:spcAft>
                  <a:spcPts val="0"/>
                </a:spcAft>
                <a:buClr>
                  <a:schemeClr val="lt1"/>
                </a:buClr>
                <a:buSzPts val="2100"/>
                <a:buFont typeface="Calibri"/>
                <a:buNone/>
              </a:pPr>
              <a:r>
                <a:rPr b="0" i="0" lang="en-US" sz="2100" u="none" cap="none" strike="noStrike">
                  <a:solidFill>
                    <a:schemeClr val="lt1"/>
                  </a:solidFill>
                  <a:latin typeface="Calibri"/>
                  <a:ea typeface="Calibri"/>
                  <a:cs typeface="Calibri"/>
                  <a:sym typeface="Calibri"/>
                </a:rPr>
                <a:t>Hiển thị định và dạng hình ảnh</a:t>
              </a:r>
              <a:endParaRPr/>
            </a:p>
          </p:txBody>
        </p:sp>
      </p:grpSp>
      <p:sp>
        <p:nvSpPr>
          <p:cNvPr id="104" name="Google Shape;104;p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pic>
        <p:nvPicPr>
          <p:cNvPr id="105" name="Google Shape;105;p2"/>
          <p:cNvPicPr preferRelativeResize="0"/>
          <p:nvPr/>
        </p:nvPicPr>
        <p:blipFill rotWithShape="1">
          <a:blip r:embed="rId3">
            <a:alphaModFix/>
          </a:blip>
          <a:srcRect b="0" l="0" r="0" t="0"/>
          <a:stretch/>
        </p:blipFill>
        <p:spPr>
          <a:xfrm>
            <a:off x="489797" y="1444000"/>
            <a:ext cx="4268815" cy="3969998"/>
          </a:xfrm>
          <a:prstGeom prst="rect">
            <a:avLst/>
          </a:prstGeom>
          <a:noFill/>
          <a:ln>
            <a:noFill/>
          </a:ln>
        </p:spPr>
      </p:pic>
      <p:sp>
        <p:nvSpPr>
          <p:cNvPr id="106" name="Google Shape;106;p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20"/>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Hiển thị định và dạng hình ảnh 2/2</a:t>
            </a:r>
            <a:endParaRPr/>
          </a:p>
        </p:txBody>
      </p:sp>
      <p:sp>
        <p:nvSpPr>
          <p:cNvPr id="316" name="Google Shape;316;p20"/>
          <p:cNvSpPr txBox="1"/>
          <p:nvPr>
            <p:ph idx="1" type="body"/>
          </p:nvPr>
        </p:nvSpPr>
        <p:spPr>
          <a:xfrm>
            <a:off x="20827" y="692458"/>
            <a:ext cx="12096884" cy="53266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Ví dụ hiển thị ảnh cơ bản</a:t>
            </a:r>
            <a:endParaRPr/>
          </a:p>
        </p:txBody>
      </p:sp>
      <p:sp>
        <p:nvSpPr>
          <p:cNvPr id="317" name="Google Shape;317;p20"/>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318" name="Google Shape;318;p20"/>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19" name="Google Shape;319;p20"/>
          <p:cNvPicPr preferRelativeResize="0"/>
          <p:nvPr/>
        </p:nvPicPr>
        <p:blipFill rotWithShape="1">
          <a:blip r:embed="rId3">
            <a:alphaModFix/>
          </a:blip>
          <a:srcRect b="0" l="0" r="0" t="0"/>
          <a:stretch/>
        </p:blipFill>
        <p:spPr>
          <a:xfrm>
            <a:off x="1672639" y="1436921"/>
            <a:ext cx="8260796" cy="2187130"/>
          </a:xfrm>
          <a:prstGeom prst="rect">
            <a:avLst/>
          </a:prstGeom>
          <a:noFill/>
          <a:ln>
            <a:noFill/>
          </a:ln>
        </p:spPr>
      </p:pic>
      <p:pic>
        <p:nvPicPr>
          <p:cNvPr id="320" name="Google Shape;320;p20"/>
          <p:cNvPicPr preferRelativeResize="0"/>
          <p:nvPr/>
        </p:nvPicPr>
        <p:blipFill rotWithShape="1">
          <a:blip r:embed="rId4">
            <a:alphaModFix/>
          </a:blip>
          <a:srcRect b="0" l="0" r="0" t="0"/>
          <a:stretch/>
        </p:blipFill>
        <p:spPr>
          <a:xfrm>
            <a:off x="1503117" y="3998553"/>
            <a:ext cx="8430318" cy="190510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21"/>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Hiển thị hình ảnh responsive</a:t>
            </a:r>
            <a:endParaRPr/>
          </a:p>
        </p:txBody>
      </p:sp>
      <p:sp>
        <p:nvSpPr>
          <p:cNvPr id="326" name="Google Shape;326;p21"/>
          <p:cNvSpPr txBox="1"/>
          <p:nvPr>
            <p:ph idx="1" type="body"/>
          </p:nvPr>
        </p:nvSpPr>
        <p:spPr>
          <a:xfrm>
            <a:off x="20827" y="692459"/>
            <a:ext cx="12096884" cy="461638"/>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Kết hợp thẻ picture để hiển thị hình ảnh trên nhiều kích thước màn hình</a:t>
            </a:r>
            <a:endParaRPr/>
          </a:p>
        </p:txBody>
      </p:sp>
      <p:sp>
        <p:nvSpPr>
          <p:cNvPr id="327" name="Google Shape;327;p21"/>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328" name="Google Shape;328;p21"/>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329" name="Google Shape;329;p21"/>
          <p:cNvPicPr preferRelativeResize="0"/>
          <p:nvPr/>
        </p:nvPicPr>
        <p:blipFill rotWithShape="1">
          <a:blip r:embed="rId3">
            <a:alphaModFix/>
          </a:blip>
          <a:srcRect b="0" l="0" r="0" t="0"/>
          <a:stretch/>
        </p:blipFill>
        <p:spPr>
          <a:xfrm>
            <a:off x="477995" y="3388076"/>
            <a:ext cx="1927854" cy="2920771"/>
          </a:xfrm>
          <a:prstGeom prst="rect">
            <a:avLst/>
          </a:prstGeom>
          <a:noFill/>
          <a:ln>
            <a:noFill/>
          </a:ln>
        </p:spPr>
      </p:pic>
      <p:pic>
        <p:nvPicPr>
          <p:cNvPr id="330" name="Google Shape;330;p21"/>
          <p:cNvPicPr preferRelativeResize="0"/>
          <p:nvPr/>
        </p:nvPicPr>
        <p:blipFill rotWithShape="1">
          <a:blip r:embed="rId4">
            <a:alphaModFix/>
          </a:blip>
          <a:srcRect b="0" l="0" r="0" t="0"/>
          <a:stretch/>
        </p:blipFill>
        <p:spPr>
          <a:xfrm>
            <a:off x="3299020" y="3408536"/>
            <a:ext cx="3791279" cy="2879849"/>
          </a:xfrm>
          <a:prstGeom prst="rect">
            <a:avLst/>
          </a:prstGeom>
          <a:noFill/>
          <a:ln>
            <a:noFill/>
          </a:ln>
        </p:spPr>
      </p:pic>
      <p:pic>
        <p:nvPicPr>
          <p:cNvPr id="331" name="Google Shape;331;p21"/>
          <p:cNvPicPr preferRelativeResize="0"/>
          <p:nvPr/>
        </p:nvPicPr>
        <p:blipFill rotWithShape="1">
          <a:blip r:embed="rId5">
            <a:alphaModFix/>
          </a:blip>
          <a:srcRect b="0" l="0" r="0" t="0"/>
          <a:stretch/>
        </p:blipFill>
        <p:spPr>
          <a:xfrm>
            <a:off x="7695855" y="3358540"/>
            <a:ext cx="4103654" cy="2807001"/>
          </a:xfrm>
          <a:prstGeom prst="rect">
            <a:avLst/>
          </a:prstGeom>
          <a:noFill/>
          <a:ln>
            <a:noFill/>
          </a:ln>
        </p:spPr>
      </p:pic>
      <p:pic>
        <p:nvPicPr>
          <p:cNvPr id="332" name="Google Shape;332;p21"/>
          <p:cNvPicPr preferRelativeResize="0"/>
          <p:nvPr/>
        </p:nvPicPr>
        <p:blipFill rotWithShape="1">
          <a:blip r:embed="rId6">
            <a:alphaModFix/>
          </a:blip>
          <a:srcRect b="0" l="0" r="0" t="0"/>
          <a:stretch/>
        </p:blipFill>
        <p:spPr>
          <a:xfrm>
            <a:off x="997007" y="1191277"/>
            <a:ext cx="9482751" cy="208008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2"/>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Live demo</a:t>
            </a:r>
            <a:endParaRPr/>
          </a:p>
        </p:txBody>
      </p:sp>
      <p:grpSp>
        <p:nvGrpSpPr>
          <p:cNvPr id="338" name="Google Shape;338;p22"/>
          <p:cNvGrpSpPr/>
          <p:nvPr/>
        </p:nvGrpSpPr>
        <p:grpSpPr>
          <a:xfrm>
            <a:off x="4163627" y="2251039"/>
            <a:ext cx="4074849" cy="2485747"/>
            <a:chOff x="0" y="0"/>
            <a:chExt cx="4074849" cy="2485747"/>
          </a:xfrm>
        </p:grpSpPr>
        <p:sp>
          <p:nvSpPr>
            <p:cNvPr id="339" name="Google Shape;339;p22"/>
            <p:cNvSpPr/>
            <p:nvPr/>
          </p:nvSpPr>
          <p:spPr>
            <a:xfrm>
              <a:off x="0" y="0"/>
              <a:ext cx="4074849" cy="2485747"/>
            </a:xfrm>
            <a:prstGeom prst="roundRect">
              <a:avLst>
                <a:gd fmla="val 10000" name="adj"/>
              </a:avLst>
            </a:prstGeom>
            <a:solidFill>
              <a:schemeClr val="accent2"/>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22"/>
            <p:cNvSpPr txBox="1"/>
            <p:nvPr/>
          </p:nvSpPr>
          <p:spPr>
            <a:xfrm>
              <a:off x="0" y="994298"/>
              <a:ext cx="4074849" cy="994298"/>
            </a:xfrm>
            <a:prstGeom prst="rect">
              <a:avLst/>
            </a:prstGeom>
            <a:noFill/>
            <a:ln>
              <a:noFill/>
            </a:ln>
          </p:spPr>
          <p:txBody>
            <a:bodyPr anchorCtr="0" anchor="ctr" bIns="248900" lIns="248900" spcFirstLastPara="1" rIns="248900" wrap="square" tIns="248900">
              <a:noAutofit/>
            </a:bodyPr>
            <a:lstStyle/>
            <a:p>
              <a:pPr indent="0" lvl="0" marL="0" marR="0" rtl="0" algn="ctr">
                <a:lnSpc>
                  <a:spcPct val="90000"/>
                </a:lnSpc>
                <a:spcBef>
                  <a:spcPts val="0"/>
                </a:spcBef>
                <a:spcAft>
                  <a:spcPts val="0"/>
                </a:spcAft>
                <a:buClr>
                  <a:schemeClr val="lt1"/>
                </a:buClr>
                <a:buSzPts val="3500"/>
                <a:buFont typeface="Calibri"/>
                <a:buNone/>
              </a:pPr>
              <a:r>
                <a:rPr b="0" i="0" lang="en-US" sz="3500" u="none" cap="none" strike="noStrike">
                  <a:solidFill>
                    <a:schemeClr val="lt1"/>
                  </a:solidFill>
                  <a:latin typeface="Calibri"/>
                  <a:ea typeface="Calibri"/>
                  <a:cs typeface="Calibri"/>
                  <a:sym typeface="Calibri"/>
                </a:rPr>
                <a:t>LIVE DEMO</a:t>
              </a:r>
              <a:endParaRPr/>
            </a:p>
          </p:txBody>
        </p:sp>
        <p:sp>
          <p:nvSpPr>
            <p:cNvPr id="341" name="Google Shape;341;p22"/>
            <p:cNvSpPr/>
            <p:nvPr/>
          </p:nvSpPr>
          <p:spPr>
            <a:xfrm>
              <a:off x="1366865" y="149144"/>
              <a:ext cx="1341118" cy="827753"/>
            </a:xfrm>
            <a:prstGeom prst="ellipse">
              <a:avLst/>
            </a:prstGeom>
            <a:blipFill rotWithShape="1">
              <a:blip r:embed="rId3">
                <a:alphaModFix/>
              </a:blip>
              <a:stretch>
                <a:fillRect b="0" l="-21996" r="-21996" t="0"/>
              </a:stretch>
            </a:blipFill>
            <a:ln cap="flat" cmpd="sng" w="12700">
              <a:solidFill>
                <a:schemeClr val="lt1"/>
              </a:solidFill>
              <a:prstDash val="solid"/>
              <a:miter lim="800000"/>
              <a:headEnd len="sm" w="sm" type="none"/>
              <a:tailEnd len="sm" w="sm" type="none"/>
            </a:ln>
            <a:effectLst>
              <a:outerShdw blurRad="50800" rotWithShape="0" algn="tl" dir="27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22"/>
            <p:cNvSpPr/>
            <p:nvPr/>
          </p:nvSpPr>
          <p:spPr>
            <a:xfrm>
              <a:off x="162993" y="1988597"/>
              <a:ext cx="3748861" cy="372862"/>
            </a:xfrm>
            <a:prstGeom prst="leftRightArrow">
              <a:avLst>
                <a:gd fmla="val 50000" name="adj1"/>
                <a:gd fmla="val 50000" name="adj2"/>
              </a:avLst>
            </a:prstGeom>
            <a:solidFill>
              <a:srgbClr val="F4BDA9"/>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3" name="Google Shape;343;p22"/>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344" name="Google Shape;344;p22"/>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3"/>
          <p:cNvSpPr txBox="1"/>
          <p:nvPr>
            <p:ph type="ctrTitle"/>
          </p:nvPr>
        </p:nvSpPr>
        <p:spPr>
          <a:xfrm>
            <a:off x="1662953" y="687141"/>
            <a:ext cx="7772400" cy="1470025"/>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dk1"/>
              </a:buClr>
              <a:buSzPts val="4800"/>
              <a:buFont typeface="Arial"/>
              <a:buNone/>
            </a:pPr>
            <a:r>
              <a:rPr lang="en-US"/>
              <a:t>HỎI ĐÁP</a:t>
            </a:r>
            <a:endParaRPr/>
          </a:p>
        </p:txBody>
      </p:sp>
      <p:pic>
        <p:nvPicPr>
          <p:cNvPr id="350" name="Google Shape;350;p23"/>
          <p:cNvPicPr preferRelativeResize="0"/>
          <p:nvPr/>
        </p:nvPicPr>
        <p:blipFill rotWithShape="1">
          <a:blip r:embed="rId3">
            <a:alphaModFix/>
          </a:blip>
          <a:srcRect b="0" l="0" r="0" t="0"/>
          <a:stretch/>
        </p:blipFill>
        <p:spPr>
          <a:xfrm>
            <a:off x="3857438" y="2260601"/>
            <a:ext cx="3975100" cy="3276352"/>
          </a:xfrm>
          <a:prstGeom prst="rect">
            <a:avLst/>
          </a:prstGeom>
          <a:noFill/>
          <a:ln>
            <a:noFill/>
          </a:ln>
        </p:spPr>
      </p:pic>
      <p:pic>
        <p:nvPicPr>
          <p:cNvPr id="351" name="Google Shape;351;p23"/>
          <p:cNvPicPr preferRelativeResize="0"/>
          <p:nvPr/>
        </p:nvPicPr>
        <p:blipFill rotWithShape="1">
          <a:blip r:embed="rId4">
            <a:alphaModFix/>
          </a:blip>
          <a:srcRect b="77519" l="0" r="0" t="0"/>
          <a:stretch/>
        </p:blipFill>
        <p:spPr>
          <a:xfrm>
            <a:off x="0" y="6375400"/>
            <a:ext cx="12192000" cy="482600"/>
          </a:xfrm>
          <a:prstGeom prst="rect">
            <a:avLst/>
          </a:prstGeom>
          <a:noFill/>
          <a:ln>
            <a:noFill/>
          </a:ln>
        </p:spPr>
      </p:pic>
      <p:sp>
        <p:nvSpPr>
          <p:cNvPr id="352" name="Google Shape;352;p23"/>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353" name="Google Shape;353;p23"/>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24"/>
          <p:cNvPicPr preferRelativeResize="0"/>
          <p:nvPr/>
        </p:nvPicPr>
        <p:blipFill rotWithShape="1">
          <a:blip r:embed="rId3">
            <a:alphaModFix/>
          </a:blip>
          <a:srcRect b="25428" l="2688" r="2682" t="22343"/>
          <a:stretch/>
        </p:blipFill>
        <p:spPr>
          <a:xfrm>
            <a:off x="0" y="-2"/>
            <a:ext cx="12238039" cy="3924301"/>
          </a:xfrm>
          <a:prstGeom prst="rect">
            <a:avLst/>
          </a:prstGeom>
          <a:noFill/>
          <a:ln>
            <a:noFill/>
          </a:ln>
        </p:spPr>
      </p:pic>
      <p:sp>
        <p:nvSpPr>
          <p:cNvPr id="359" name="Google Shape;359;p24"/>
          <p:cNvSpPr txBox="1"/>
          <p:nvPr/>
        </p:nvSpPr>
        <p:spPr>
          <a:xfrm>
            <a:off x="412376" y="4133675"/>
            <a:ext cx="11386111" cy="1477328"/>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None/>
            </a:pPr>
            <a:r>
              <a:rPr b="1" i="0" lang="en-US" sz="6000" u="none" cap="none" strike="noStrike">
                <a:solidFill>
                  <a:srgbClr val="7030A0"/>
                </a:solidFill>
                <a:latin typeface="Arial"/>
                <a:ea typeface="Arial"/>
                <a:cs typeface="Arial"/>
                <a:sym typeface="Arial"/>
              </a:rPr>
              <a:t>TRẢI NGHIỆM THỰC HÀNH</a:t>
            </a:r>
            <a:endParaRPr b="1" i="0" sz="6000" u="none" cap="none" strike="noStrike">
              <a:solidFill>
                <a:srgbClr val="7030A0"/>
              </a:solidFill>
              <a:latin typeface="Arial"/>
              <a:ea typeface="Arial"/>
              <a:cs typeface="Arial"/>
              <a:sym typeface="Arial"/>
            </a:endParaRPr>
          </a:p>
        </p:txBody>
      </p:sp>
      <p:pic>
        <p:nvPicPr>
          <p:cNvPr id="360" name="Google Shape;360;p24"/>
          <p:cNvPicPr preferRelativeResize="0"/>
          <p:nvPr/>
        </p:nvPicPr>
        <p:blipFill rotWithShape="1">
          <a:blip r:embed="rId4">
            <a:alphaModFix/>
          </a:blip>
          <a:srcRect b="77519" l="0" r="0" t="0"/>
          <a:stretch/>
        </p:blipFill>
        <p:spPr>
          <a:xfrm>
            <a:off x="0" y="6375400"/>
            <a:ext cx="12192000" cy="482600"/>
          </a:xfrm>
          <a:prstGeom prst="rect">
            <a:avLst/>
          </a:prstGeom>
          <a:noFill/>
          <a:ln>
            <a:noFill/>
          </a:ln>
        </p:spPr>
      </p:pic>
      <p:sp>
        <p:nvSpPr>
          <p:cNvPr id="361" name="Google Shape;361;p24"/>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362" name="Google Shape;362;p24"/>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888888"/>
                </a:solidFill>
              </a:rPr>
              <a:t>‹#›</a:t>
            </a:fld>
            <a:endParaRPr>
              <a:solidFill>
                <a:srgbClr val="888888"/>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25"/>
          <p:cNvSpPr txBox="1"/>
          <p:nvPr/>
        </p:nvSpPr>
        <p:spPr>
          <a:xfrm>
            <a:off x="4275164" y="1776956"/>
            <a:ext cx="7055357" cy="795346"/>
          </a:xfrm>
          <a:prstGeom prst="rect">
            <a:avLst/>
          </a:prstGeom>
          <a:noFill/>
          <a:ln>
            <a:noFill/>
          </a:ln>
        </p:spPr>
        <p:txBody>
          <a:bodyPr anchorCtr="0" anchor="t" bIns="45700" lIns="91425" spcFirstLastPara="1" rIns="91425" wrap="square" tIns="45700">
            <a:spAutoFit/>
          </a:bodyPr>
          <a:lstStyle/>
          <a:p>
            <a:pPr indent="0" lvl="0" marL="0" marR="0" rtl="0" algn="ctr">
              <a:lnSpc>
                <a:spcPct val="150000"/>
              </a:lnSpc>
              <a:spcBef>
                <a:spcPts val="0"/>
              </a:spcBef>
              <a:spcAft>
                <a:spcPts val="0"/>
              </a:spcAft>
              <a:buClr>
                <a:srgbClr val="600477"/>
              </a:buClr>
              <a:buSzPts val="3500"/>
              <a:buFont typeface="Arial"/>
              <a:buNone/>
            </a:pPr>
            <a:r>
              <a:rPr b="1" i="0" lang="en-US" sz="3500" u="none" cap="none" strike="noStrike">
                <a:solidFill>
                  <a:srgbClr val="600477"/>
                </a:solidFill>
                <a:latin typeface="Arial"/>
                <a:ea typeface="Arial"/>
                <a:cs typeface="Arial"/>
                <a:sym typeface="Arial"/>
              </a:rPr>
              <a:t>TRÂN TRỌNG CẢM ƠN!</a:t>
            </a:r>
            <a:endParaRPr b="1" i="0" sz="3500" u="none" cap="none" strike="noStrike">
              <a:solidFill>
                <a:srgbClr val="600477"/>
              </a:solidFill>
              <a:latin typeface="Arial"/>
              <a:ea typeface="Arial"/>
              <a:cs typeface="Arial"/>
              <a:sym typeface="Arial"/>
            </a:endParaRPr>
          </a:p>
        </p:txBody>
      </p:sp>
      <p:pic>
        <p:nvPicPr>
          <p:cNvPr id="368" name="Google Shape;368;p25"/>
          <p:cNvPicPr preferRelativeResize="0"/>
          <p:nvPr/>
        </p:nvPicPr>
        <p:blipFill rotWithShape="1">
          <a:blip r:embed="rId3">
            <a:alphaModFix/>
          </a:blip>
          <a:srcRect b="0" l="0" r="0" t="0"/>
          <a:stretch/>
        </p:blipFill>
        <p:spPr>
          <a:xfrm>
            <a:off x="914871" y="675061"/>
            <a:ext cx="3777949" cy="467543"/>
          </a:xfrm>
          <a:prstGeom prst="rect">
            <a:avLst/>
          </a:prstGeom>
          <a:noFill/>
          <a:ln>
            <a:noFill/>
          </a:ln>
        </p:spPr>
      </p:pic>
      <p:sp>
        <p:nvSpPr>
          <p:cNvPr id="369" name="Google Shape;369;p25"/>
          <p:cNvSpPr txBox="1"/>
          <p:nvPr/>
        </p:nvSpPr>
        <p:spPr>
          <a:xfrm>
            <a:off x="5772553" y="2929613"/>
            <a:ext cx="5991075" cy="401347"/>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dk1"/>
                </a:solidFill>
                <a:latin typeface="Roboto"/>
                <a:ea typeface="Roboto"/>
                <a:cs typeface="Roboto"/>
                <a:sym typeface="Roboto"/>
              </a:rPr>
              <a:t>238 Hoàng Quốc Việt, Bắc Từ Liêm, Hà Nội</a:t>
            </a:r>
            <a:endParaRPr b="1" i="0" sz="1800" u="none" cap="none" strike="noStrike">
              <a:solidFill>
                <a:schemeClr val="dk1"/>
              </a:solidFill>
              <a:latin typeface="Roboto"/>
              <a:ea typeface="Roboto"/>
              <a:cs typeface="Roboto"/>
              <a:sym typeface="Roboto"/>
            </a:endParaRPr>
          </a:p>
        </p:txBody>
      </p:sp>
      <p:sp>
        <p:nvSpPr>
          <p:cNvPr id="370" name="Google Shape;370;p25"/>
          <p:cNvSpPr txBox="1"/>
          <p:nvPr/>
        </p:nvSpPr>
        <p:spPr>
          <a:xfrm>
            <a:off x="5772553" y="3520137"/>
            <a:ext cx="3695206" cy="276999"/>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dk1"/>
                </a:solidFill>
                <a:latin typeface="Roboto"/>
                <a:ea typeface="Roboto"/>
                <a:cs typeface="Roboto"/>
                <a:sym typeface="Roboto"/>
              </a:rPr>
              <a:t>0968.27.6996</a:t>
            </a:r>
            <a:endParaRPr/>
          </a:p>
        </p:txBody>
      </p:sp>
      <p:sp>
        <p:nvSpPr>
          <p:cNvPr id="371" name="Google Shape;371;p25"/>
          <p:cNvSpPr txBox="1"/>
          <p:nvPr/>
        </p:nvSpPr>
        <p:spPr>
          <a:xfrm>
            <a:off x="5772553" y="4166421"/>
            <a:ext cx="4863925" cy="276999"/>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sng" cap="none" strike="noStrike">
                <a:solidFill>
                  <a:schemeClr val="dk1"/>
                </a:solidFill>
                <a:latin typeface="Roboto"/>
                <a:ea typeface="Roboto"/>
                <a:cs typeface="Roboto"/>
                <a:sym typeface="Roboto"/>
                <a:hlinkClick r:id="rId4">
                  <a:extLst>
                    <a:ext uri="{A12FA001-AC4F-418D-AE19-62706E023703}">
                      <ahyp:hlinkClr val="tx"/>
                    </a:ext>
                  </a:extLst>
                </a:hlinkClick>
              </a:rPr>
              <a:t>tuyensinh@bachkhoa-aptech.edu.vn</a:t>
            </a:r>
            <a:endParaRPr b="1" i="0" sz="1800" u="none" cap="none" strike="noStrike">
              <a:solidFill>
                <a:schemeClr val="dk1"/>
              </a:solidFill>
              <a:latin typeface="Roboto"/>
              <a:ea typeface="Roboto"/>
              <a:cs typeface="Roboto"/>
              <a:sym typeface="Roboto"/>
            </a:endParaRPr>
          </a:p>
        </p:txBody>
      </p:sp>
      <p:pic>
        <p:nvPicPr>
          <p:cNvPr descr="Receiver" id="372" name="Google Shape;372;p25"/>
          <p:cNvPicPr preferRelativeResize="0"/>
          <p:nvPr/>
        </p:nvPicPr>
        <p:blipFill rotWithShape="1">
          <a:blip r:embed="rId5">
            <a:alphaModFix/>
          </a:blip>
          <a:srcRect b="0" l="0" r="0" t="0"/>
          <a:stretch/>
        </p:blipFill>
        <p:spPr>
          <a:xfrm>
            <a:off x="5104559" y="3423731"/>
            <a:ext cx="469813" cy="469812"/>
          </a:xfrm>
          <a:prstGeom prst="ellipse">
            <a:avLst/>
          </a:prstGeom>
          <a:noFill/>
          <a:ln>
            <a:noFill/>
          </a:ln>
        </p:spPr>
      </p:pic>
      <p:pic>
        <p:nvPicPr>
          <p:cNvPr descr="Envelope" id="373" name="Google Shape;373;p25"/>
          <p:cNvPicPr preferRelativeResize="0"/>
          <p:nvPr/>
        </p:nvPicPr>
        <p:blipFill rotWithShape="1">
          <a:blip r:embed="rId6">
            <a:alphaModFix/>
          </a:blip>
          <a:srcRect b="0" l="0" r="0" t="0"/>
          <a:stretch/>
        </p:blipFill>
        <p:spPr>
          <a:xfrm>
            <a:off x="5104559" y="4070014"/>
            <a:ext cx="469813" cy="469812"/>
          </a:xfrm>
          <a:prstGeom prst="ellipse">
            <a:avLst/>
          </a:prstGeom>
          <a:noFill/>
          <a:ln>
            <a:noFill/>
          </a:ln>
        </p:spPr>
      </p:pic>
      <p:pic>
        <p:nvPicPr>
          <p:cNvPr descr="User" id="374" name="Google Shape;374;p25"/>
          <p:cNvPicPr preferRelativeResize="0"/>
          <p:nvPr/>
        </p:nvPicPr>
        <p:blipFill rotWithShape="1">
          <a:blip r:embed="rId7">
            <a:alphaModFix/>
          </a:blip>
          <a:srcRect b="0" l="0" r="0" t="0"/>
          <a:stretch/>
        </p:blipFill>
        <p:spPr>
          <a:xfrm>
            <a:off x="5104559" y="2833206"/>
            <a:ext cx="469813" cy="469812"/>
          </a:xfrm>
          <a:prstGeom prst="ellipse">
            <a:avLst/>
          </a:prstGeom>
          <a:noFill/>
          <a:ln>
            <a:noFill/>
          </a:ln>
        </p:spPr>
      </p:pic>
      <p:cxnSp>
        <p:nvCxnSpPr>
          <p:cNvPr descr="decorative element" id="375" name="Google Shape;375;p25"/>
          <p:cNvCxnSpPr/>
          <p:nvPr/>
        </p:nvCxnSpPr>
        <p:spPr>
          <a:xfrm>
            <a:off x="5170080" y="3303018"/>
            <a:ext cx="4297680" cy="0"/>
          </a:xfrm>
          <a:prstGeom prst="straightConnector1">
            <a:avLst/>
          </a:prstGeom>
          <a:noFill/>
          <a:ln cap="flat" cmpd="sng" w="9525">
            <a:solidFill>
              <a:srgbClr val="7030A0"/>
            </a:solidFill>
            <a:prstDash val="dash"/>
            <a:miter lim="800000"/>
            <a:headEnd len="sm" w="sm" type="none"/>
            <a:tailEnd len="sm" w="sm" type="none"/>
          </a:ln>
        </p:spPr>
      </p:cxnSp>
      <p:cxnSp>
        <p:nvCxnSpPr>
          <p:cNvPr descr="decorative element" id="376" name="Google Shape;376;p25"/>
          <p:cNvCxnSpPr/>
          <p:nvPr/>
        </p:nvCxnSpPr>
        <p:spPr>
          <a:xfrm>
            <a:off x="5170080" y="3902174"/>
            <a:ext cx="4297680" cy="0"/>
          </a:xfrm>
          <a:prstGeom prst="straightConnector1">
            <a:avLst/>
          </a:prstGeom>
          <a:noFill/>
          <a:ln cap="flat" cmpd="sng" w="9525">
            <a:solidFill>
              <a:srgbClr val="7030A0"/>
            </a:solidFill>
            <a:prstDash val="dash"/>
            <a:miter lim="800000"/>
            <a:headEnd len="sm" w="sm" type="none"/>
            <a:tailEnd len="sm" w="sm" type="none"/>
          </a:ln>
        </p:spPr>
      </p:cxnSp>
      <p:cxnSp>
        <p:nvCxnSpPr>
          <p:cNvPr descr="decorative element" id="377" name="Google Shape;377;p25"/>
          <p:cNvCxnSpPr/>
          <p:nvPr/>
        </p:nvCxnSpPr>
        <p:spPr>
          <a:xfrm>
            <a:off x="5170080" y="4651474"/>
            <a:ext cx="4297680" cy="0"/>
          </a:xfrm>
          <a:prstGeom prst="straightConnector1">
            <a:avLst/>
          </a:prstGeom>
          <a:noFill/>
          <a:ln cap="flat" cmpd="sng" w="9525">
            <a:solidFill>
              <a:srgbClr val="7030A0"/>
            </a:solidFill>
            <a:prstDash val="dash"/>
            <a:miter lim="800000"/>
            <a:headEnd len="sm" w="sm" type="none"/>
            <a:tailEnd len="sm" w="sm" type="none"/>
          </a:ln>
        </p:spPr>
      </p:cxnSp>
      <p:cxnSp>
        <p:nvCxnSpPr>
          <p:cNvPr descr="decorative element" id="378" name="Google Shape;378;p25"/>
          <p:cNvCxnSpPr/>
          <p:nvPr/>
        </p:nvCxnSpPr>
        <p:spPr>
          <a:xfrm>
            <a:off x="5170080" y="5302637"/>
            <a:ext cx="4297680" cy="0"/>
          </a:xfrm>
          <a:prstGeom prst="straightConnector1">
            <a:avLst/>
          </a:prstGeom>
          <a:noFill/>
          <a:ln cap="flat" cmpd="sng" w="9525">
            <a:solidFill>
              <a:srgbClr val="7030A0"/>
            </a:solidFill>
            <a:prstDash val="dash"/>
            <a:miter lim="800000"/>
            <a:headEnd len="sm" w="sm" type="none"/>
            <a:tailEnd len="sm" w="sm" type="none"/>
          </a:ln>
        </p:spPr>
      </p:cxnSp>
      <p:sp>
        <p:nvSpPr>
          <p:cNvPr id="379" name="Google Shape;379;p25"/>
          <p:cNvSpPr txBox="1"/>
          <p:nvPr/>
        </p:nvSpPr>
        <p:spPr>
          <a:xfrm>
            <a:off x="5772553" y="4845294"/>
            <a:ext cx="4863925" cy="276999"/>
          </a:xfrm>
          <a:prstGeom prst="rect">
            <a:avLst/>
          </a:prstGeom>
          <a:noFill/>
          <a:ln>
            <a:noFill/>
          </a:ln>
        </p:spPr>
        <p:txBody>
          <a:bodyPr anchorCtr="0" anchor="ctr" bIns="45700" lIns="0"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sng" cap="none" strike="noStrike">
                <a:solidFill>
                  <a:schemeClr val="dk1"/>
                </a:solidFill>
                <a:latin typeface="Roboto"/>
                <a:ea typeface="Roboto"/>
                <a:cs typeface="Roboto"/>
                <a:sym typeface="Roboto"/>
                <a:hlinkClick r:id="rId8">
                  <a:extLst>
                    <a:ext uri="{A12FA001-AC4F-418D-AE19-62706E023703}">
                      <ahyp:hlinkClr val="tx"/>
                    </a:ext>
                  </a:extLst>
                </a:hlinkClick>
              </a:rPr>
              <a:t>www.bachkhoa-aptech.edu.vn</a:t>
            </a:r>
            <a:endParaRPr b="1" i="0" sz="1800" u="none" cap="none" strike="noStrike">
              <a:solidFill>
                <a:schemeClr val="dk1"/>
              </a:solidFill>
              <a:latin typeface="Roboto"/>
              <a:ea typeface="Roboto"/>
              <a:cs typeface="Roboto"/>
              <a:sym typeface="Roboto"/>
            </a:endParaRPr>
          </a:p>
        </p:txBody>
      </p:sp>
      <p:pic>
        <p:nvPicPr>
          <p:cNvPr descr="Káº¿t quáº£ hÃ¬nh áº£nh cho world icon PNG" id="380" name="Google Shape;380;p25"/>
          <p:cNvPicPr preferRelativeResize="0"/>
          <p:nvPr/>
        </p:nvPicPr>
        <p:blipFill rotWithShape="1">
          <a:blip r:embed="rId9">
            <a:alphaModFix/>
          </a:blip>
          <a:srcRect b="0" l="0" r="0" t="0"/>
          <a:stretch/>
        </p:blipFill>
        <p:spPr>
          <a:xfrm>
            <a:off x="5137321" y="4771421"/>
            <a:ext cx="424744" cy="424744"/>
          </a:xfrm>
          <a:prstGeom prst="rect">
            <a:avLst/>
          </a:prstGeom>
          <a:noFill/>
          <a:ln>
            <a:noFill/>
          </a:ln>
        </p:spPr>
      </p:pic>
      <p:sp>
        <p:nvSpPr>
          <p:cNvPr id="381" name="Google Shape;381;p25"/>
          <p:cNvSpPr txBox="1"/>
          <p:nvPr/>
        </p:nvSpPr>
        <p:spPr>
          <a:xfrm>
            <a:off x="4823737" y="701033"/>
            <a:ext cx="7128577" cy="39363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chemeClr val="dk1"/>
              </a:buClr>
              <a:buSzPts val="1500"/>
              <a:buFont typeface="Arial"/>
              <a:buNone/>
            </a:pPr>
            <a:r>
              <a:rPr b="1" i="0" lang="en-US" sz="1500" u="none" cap="none" strike="noStrike">
                <a:solidFill>
                  <a:schemeClr val="dk1"/>
                </a:solidFill>
                <a:latin typeface="Arial"/>
                <a:ea typeface="Arial"/>
                <a:cs typeface="Arial"/>
                <a:sym typeface="Arial"/>
              </a:rPr>
              <a:t>HỆ THỐNG ĐÀO TẠO CNTT QUỐC TẾ BACHKHOA - APTECH</a:t>
            </a:r>
            <a:endParaRPr/>
          </a:p>
        </p:txBody>
      </p:sp>
      <p:pic>
        <p:nvPicPr>
          <p:cNvPr id="382" name="Google Shape;382;p25"/>
          <p:cNvPicPr preferRelativeResize="0"/>
          <p:nvPr/>
        </p:nvPicPr>
        <p:blipFill rotWithShape="1">
          <a:blip r:embed="rId10">
            <a:alphaModFix/>
          </a:blip>
          <a:srcRect b="0" l="0" r="0" t="0"/>
          <a:stretch/>
        </p:blipFill>
        <p:spPr>
          <a:xfrm>
            <a:off x="786496" y="1878372"/>
            <a:ext cx="3744411" cy="3735097"/>
          </a:xfrm>
          <a:prstGeom prst="rect">
            <a:avLst/>
          </a:prstGeom>
          <a:noFill/>
          <a:ln>
            <a:noFill/>
          </a:ln>
        </p:spPr>
      </p:pic>
      <p:sp>
        <p:nvSpPr>
          <p:cNvPr id="383" name="Google Shape;383;p25"/>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384" name="Google Shape;384;p25"/>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3"/>
          <p:cNvSpPr txBox="1"/>
          <p:nvPr>
            <p:ph type="title"/>
          </p:nvPr>
        </p:nvSpPr>
        <p:spPr>
          <a:xfrm>
            <a:off x="107738" y="84859"/>
            <a:ext cx="11269978" cy="444459"/>
          </a:xfrm>
          <a:prstGeom prst="rect">
            <a:avLst/>
          </a:prstGeom>
          <a:noFill/>
          <a:ln>
            <a:noFill/>
          </a:ln>
        </p:spPr>
        <p:txBody>
          <a:bodyPr anchorCtr="0" anchor="ctr" bIns="0" lIns="0" spcFirstLastPara="1" rIns="0" wrap="square" tIns="13425">
            <a:spAutoFit/>
          </a:bodyPr>
          <a:lstStyle/>
          <a:p>
            <a:pPr indent="0" lvl="0" marL="14147" rtl="0" algn="l">
              <a:lnSpc>
                <a:spcPct val="100000"/>
              </a:lnSpc>
              <a:spcBef>
                <a:spcPts val="0"/>
              </a:spcBef>
              <a:spcAft>
                <a:spcPts val="0"/>
              </a:spcAft>
              <a:buClr>
                <a:schemeClr val="lt1"/>
              </a:buClr>
              <a:buSzPts val="2800"/>
              <a:buFont typeface="Calibri"/>
              <a:buNone/>
            </a:pPr>
            <a:r>
              <a:rPr lang="en-US" sz="2800">
                <a:latin typeface="Calibri"/>
                <a:ea typeface="Calibri"/>
                <a:cs typeface="Calibri"/>
                <a:sym typeface="Calibri"/>
              </a:rPr>
              <a:t>Thẻ tiêu đề heading</a:t>
            </a:r>
            <a:endParaRPr sz="2800">
              <a:latin typeface="Calibri"/>
              <a:ea typeface="Calibri"/>
              <a:cs typeface="Calibri"/>
              <a:sym typeface="Calibri"/>
            </a:endParaRPr>
          </a:p>
        </p:txBody>
      </p:sp>
      <p:sp>
        <p:nvSpPr>
          <p:cNvPr id="112" name="Google Shape;112;p3"/>
          <p:cNvSpPr txBox="1"/>
          <p:nvPr>
            <p:ph idx="12" type="sldNum"/>
          </p:nvPr>
        </p:nvSpPr>
        <p:spPr>
          <a:xfrm>
            <a:off x="11582404" y="6537287"/>
            <a:ext cx="533399" cy="205184"/>
          </a:xfrm>
          <a:prstGeom prst="rect">
            <a:avLst/>
          </a:prstGeom>
          <a:noFill/>
          <a:ln>
            <a:noFill/>
          </a:ln>
        </p:spPr>
        <p:txBody>
          <a:bodyPr anchorCtr="0" anchor="ctr" bIns="0" lIns="0" spcFirstLastPara="1" rIns="0" wrap="square" tIns="0">
            <a:spAutoFit/>
          </a:bodyPr>
          <a:lstStyle/>
          <a:p>
            <a:pPr indent="0" lvl="0" marL="28297" rtl="0" algn="r">
              <a:lnSpc>
                <a:spcPct val="133333"/>
              </a:lnSpc>
              <a:spcBef>
                <a:spcPts val="0"/>
              </a:spcBef>
              <a:spcAft>
                <a:spcPts val="0"/>
              </a:spcAft>
              <a:buNone/>
            </a:pPr>
            <a:fld id="{00000000-1234-1234-1234-123412341234}" type="slidenum">
              <a:rPr lang="en-US"/>
              <a:t>‹#›</a:t>
            </a:fld>
            <a:endParaRPr/>
          </a:p>
        </p:txBody>
      </p:sp>
      <p:sp>
        <p:nvSpPr>
          <p:cNvPr id="113" name="Google Shape;113;p3"/>
          <p:cNvSpPr txBox="1"/>
          <p:nvPr>
            <p:ph idx="1" type="body"/>
          </p:nvPr>
        </p:nvSpPr>
        <p:spPr>
          <a:xfrm>
            <a:off x="343191" y="748531"/>
            <a:ext cx="11637900" cy="2816100"/>
          </a:xfrm>
          <a:prstGeom prst="rect">
            <a:avLst/>
          </a:prstGeom>
          <a:noFill/>
          <a:ln>
            <a:noFill/>
          </a:ln>
        </p:spPr>
        <p:txBody>
          <a:bodyPr anchorCtr="0" anchor="t" bIns="45700" lIns="91425" spcFirstLastPara="1" rIns="91425" wrap="square" tIns="45700">
            <a:normAutofit fontScale="92500" lnSpcReduction="20000"/>
          </a:bodyPr>
          <a:lstStyle/>
          <a:p>
            <a:pPr indent="0" lvl="0" marL="198076" rtl="0" algn="l">
              <a:lnSpc>
                <a:spcPct val="150000"/>
              </a:lnSpc>
              <a:spcBef>
                <a:spcPts val="0"/>
              </a:spcBef>
              <a:spcAft>
                <a:spcPts val="0"/>
              </a:spcAft>
              <a:buClr>
                <a:schemeClr val="dk1"/>
              </a:buClr>
              <a:buSzPct val="100000"/>
              <a:buNone/>
            </a:pPr>
            <a:r>
              <a:rPr lang="en-US"/>
              <a:t>Các phần tử heading định nghĩa tiêu đề cho nội dung cũng như văn bản và hình ảnh.</a:t>
            </a:r>
            <a:endParaRPr/>
          </a:p>
          <a:p>
            <a:pPr indent="0" lvl="0" marL="198076" rtl="0" algn="l">
              <a:lnSpc>
                <a:spcPct val="150000"/>
              </a:lnSpc>
              <a:spcBef>
                <a:spcPts val="1000"/>
              </a:spcBef>
              <a:spcAft>
                <a:spcPts val="0"/>
              </a:spcAft>
              <a:buClr>
                <a:schemeClr val="dk1"/>
              </a:buClr>
              <a:buSzPct val="100000"/>
              <a:buNone/>
            </a:pPr>
            <a:r>
              <a:rPr lang="en-US"/>
              <a:t>Xác định cấu trúc phân cấp của một trang web bằng cách nhóm các nội dung.  </a:t>
            </a:r>
            <a:endParaRPr/>
          </a:p>
          <a:p>
            <a:pPr indent="0" lvl="0" marL="198076" rtl="0" algn="l">
              <a:lnSpc>
                <a:spcPct val="150000"/>
              </a:lnSpc>
              <a:spcBef>
                <a:spcPts val="1000"/>
              </a:spcBef>
              <a:spcAft>
                <a:spcPts val="0"/>
              </a:spcAft>
              <a:buClr>
                <a:schemeClr val="dk1"/>
              </a:buClr>
              <a:buSzPct val="100000"/>
              <a:buNone/>
            </a:pPr>
            <a:r>
              <a:rPr lang="en-US"/>
              <a:t>HTML xác định sáu mức độ của các nhóm khác nhau, từ h1 đến h6.</a:t>
            </a:r>
            <a:endParaRPr/>
          </a:p>
          <a:p>
            <a:pPr indent="0" lvl="0" marL="198076" rtl="0" algn="l">
              <a:lnSpc>
                <a:spcPct val="150000"/>
              </a:lnSpc>
              <a:spcBef>
                <a:spcPts val="1000"/>
              </a:spcBef>
              <a:spcAft>
                <a:spcPts val="0"/>
              </a:spcAft>
              <a:buClr>
                <a:schemeClr val="dk1"/>
              </a:buClr>
              <a:buSzPct val="100000"/>
              <a:buNone/>
            </a:pPr>
            <a:r>
              <a:rPr lang="en-US"/>
              <a:t>h1 là tiêu đề cấp cao nhất và được hiển thị với kích thước font chữ lớn nhất</a:t>
            </a:r>
            <a:endParaRPr/>
          </a:p>
          <a:p>
            <a:pPr indent="0" lvl="0" marL="198076" rtl="0" algn="l">
              <a:lnSpc>
                <a:spcPct val="150000"/>
              </a:lnSpc>
              <a:spcBef>
                <a:spcPts val="1000"/>
              </a:spcBef>
              <a:spcAft>
                <a:spcPts val="0"/>
              </a:spcAft>
              <a:buClr>
                <a:schemeClr val="dk1"/>
              </a:buClr>
              <a:buSzPct val="100000"/>
              <a:buNone/>
            </a:pPr>
            <a:r>
              <a:rPr lang="en-US"/>
              <a:t>h6 là tiêu đề mức thấp nhất và được hiển thị với kích thước phông chữ nhỏ nhất</a:t>
            </a:r>
            <a:endParaRPr/>
          </a:p>
        </p:txBody>
      </p:sp>
      <p:pic>
        <p:nvPicPr>
          <p:cNvPr id="114" name="Google Shape;114;p3"/>
          <p:cNvPicPr preferRelativeResize="0"/>
          <p:nvPr/>
        </p:nvPicPr>
        <p:blipFill rotWithShape="1">
          <a:blip r:embed="rId3">
            <a:alphaModFix/>
          </a:blip>
          <a:srcRect b="0" l="0" r="0" t="0"/>
          <a:stretch/>
        </p:blipFill>
        <p:spPr>
          <a:xfrm>
            <a:off x="2333302" y="3783847"/>
            <a:ext cx="4147397" cy="2416553"/>
          </a:xfrm>
          <a:prstGeom prst="rect">
            <a:avLst/>
          </a:prstGeom>
          <a:noFill/>
          <a:ln>
            <a:noFill/>
          </a:ln>
        </p:spPr>
      </p:pic>
      <p:pic>
        <p:nvPicPr>
          <p:cNvPr id="115" name="Google Shape;115;p3"/>
          <p:cNvPicPr preferRelativeResize="0"/>
          <p:nvPr/>
        </p:nvPicPr>
        <p:blipFill rotWithShape="1">
          <a:blip r:embed="rId4">
            <a:alphaModFix/>
          </a:blip>
          <a:srcRect b="0" l="0" r="0" t="0"/>
          <a:stretch/>
        </p:blipFill>
        <p:spPr>
          <a:xfrm>
            <a:off x="7588634" y="3676592"/>
            <a:ext cx="2480646" cy="2447289"/>
          </a:xfrm>
          <a:prstGeom prst="rect">
            <a:avLst/>
          </a:prstGeom>
          <a:noFill/>
          <a:ln>
            <a:noFill/>
          </a:ln>
        </p:spPr>
      </p:pic>
      <p:sp>
        <p:nvSpPr>
          <p:cNvPr id="116" name="Google Shape;116;p3"/>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4"/>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Sử dụng thẻ p </a:t>
            </a:r>
            <a:endParaRPr/>
          </a:p>
        </p:txBody>
      </p:sp>
      <p:sp>
        <p:nvSpPr>
          <p:cNvPr id="122" name="Google Shape;122;p4"/>
          <p:cNvSpPr txBox="1"/>
          <p:nvPr>
            <p:ph idx="1" type="body"/>
          </p:nvPr>
        </p:nvSpPr>
        <p:spPr>
          <a:xfrm>
            <a:off x="20827" y="692458"/>
            <a:ext cx="12096884" cy="1296139"/>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Thẻ p được sử dụng khi thể hiện một đoạn văn bản</a:t>
            </a:r>
            <a:endParaRPr/>
          </a:p>
          <a:p>
            <a:pPr indent="-228600" lvl="0" marL="228600" rtl="0" algn="l">
              <a:lnSpc>
                <a:spcPct val="90000"/>
              </a:lnSpc>
              <a:spcBef>
                <a:spcPts val="1000"/>
              </a:spcBef>
              <a:spcAft>
                <a:spcPts val="0"/>
              </a:spcAft>
              <a:buClr>
                <a:schemeClr val="dk1"/>
              </a:buClr>
              <a:buSzPts val="2400"/>
              <a:buChar char="•"/>
            </a:pPr>
            <a:r>
              <a:rPr lang="en-US"/>
              <a:t>Các đoạn văn bản trong các phần tử p các nhau sẽ có khoảng cách tương tự dấu Enter trong word</a:t>
            </a:r>
            <a:endParaRPr/>
          </a:p>
        </p:txBody>
      </p:sp>
      <p:sp>
        <p:nvSpPr>
          <p:cNvPr id="123" name="Google Shape;123;p4"/>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124" name="Google Shape;124;p4"/>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25" name="Google Shape;125;p4"/>
          <p:cNvPicPr preferRelativeResize="0"/>
          <p:nvPr/>
        </p:nvPicPr>
        <p:blipFill rotWithShape="1">
          <a:blip r:embed="rId3">
            <a:alphaModFix/>
          </a:blip>
          <a:srcRect b="0" l="0" r="0" t="0"/>
          <a:stretch/>
        </p:blipFill>
        <p:spPr>
          <a:xfrm>
            <a:off x="227750" y="2901173"/>
            <a:ext cx="5521199" cy="2098056"/>
          </a:xfrm>
          <a:prstGeom prst="rect">
            <a:avLst/>
          </a:prstGeom>
          <a:noFill/>
          <a:ln>
            <a:noFill/>
          </a:ln>
        </p:spPr>
      </p:pic>
      <p:pic>
        <p:nvPicPr>
          <p:cNvPr id="126" name="Google Shape;126;p4"/>
          <p:cNvPicPr preferRelativeResize="0"/>
          <p:nvPr/>
        </p:nvPicPr>
        <p:blipFill rotWithShape="1">
          <a:blip r:embed="rId4">
            <a:alphaModFix/>
          </a:blip>
          <a:srcRect b="0" l="0" r="0" t="0"/>
          <a:stretch/>
        </p:blipFill>
        <p:spPr>
          <a:xfrm>
            <a:off x="6241559" y="2664675"/>
            <a:ext cx="5521200" cy="240406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5"/>
          <p:cNvSpPr txBox="1"/>
          <p:nvPr>
            <p:ph type="title"/>
          </p:nvPr>
        </p:nvSpPr>
        <p:spPr>
          <a:xfrm>
            <a:off x="107738" y="27961"/>
            <a:ext cx="11269978" cy="506015"/>
          </a:xfrm>
          <a:prstGeom prst="rect">
            <a:avLst/>
          </a:prstGeom>
          <a:noFill/>
          <a:ln>
            <a:noFill/>
          </a:ln>
        </p:spPr>
        <p:txBody>
          <a:bodyPr anchorCtr="0" anchor="ctr" bIns="0" lIns="0" spcFirstLastPara="1" rIns="0" wrap="square" tIns="13425">
            <a:spAutoFit/>
          </a:bodyPr>
          <a:lstStyle/>
          <a:p>
            <a:pPr indent="0" lvl="0" marL="14147" rtl="0" algn="l">
              <a:lnSpc>
                <a:spcPct val="100000"/>
              </a:lnSpc>
              <a:spcBef>
                <a:spcPts val="0"/>
              </a:spcBef>
              <a:spcAft>
                <a:spcPts val="0"/>
              </a:spcAft>
              <a:buClr>
                <a:schemeClr val="lt1"/>
              </a:buClr>
              <a:buSzPts val="3200"/>
              <a:buFont typeface="Calibri"/>
              <a:buNone/>
            </a:pPr>
            <a:r>
              <a:rPr lang="en-US">
                <a:latin typeface="Calibri"/>
                <a:ea typeface="Calibri"/>
                <a:cs typeface="Calibri"/>
                <a:sym typeface="Calibri"/>
              </a:rPr>
              <a:t>Định dạng danh sách – thẻ ol li, ul li</a:t>
            </a:r>
            <a:endParaRPr>
              <a:latin typeface="Calibri"/>
              <a:ea typeface="Calibri"/>
              <a:cs typeface="Calibri"/>
              <a:sym typeface="Calibri"/>
            </a:endParaRPr>
          </a:p>
        </p:txBody>
      </p:sp>
      <p:sp>
        <p:nvSpPr>
          <p:cNvPr id="132" name="Google Shape;132;p5"/>
          <p:cNvSpPr txBox="1"/>
          <p:nvPr>
            <p:ph idx="12" type="sldNum"/>
          </p:nvPr>
        </p:nvSpPr>
        <p:spPr>
          <a:xfrm>
            <a:off x="11582404" y="6537287"/>
            <a:ext cx="533399" cy="205184"/>
          </a:xfrm>
          <a:prstGeom prst="rect">
            <a:avLst/>
          </a:prstGeom>
          <a:noFill/>
          <a:ln>
            <a:noFill/>
          </a:ln>
        </p:spPr>
        <p:txBody>
          <a:bodyPr anchorCtr="0" anchor="ctr" bIns="0" lIns="0" spcFirstLastPara="1" rIns="0" wrap="square" tIns="0">
            <a:spAutoFit/>
          </a:bodyPr>
          <a:lstStyle/>
          <a:p>
            <a:pPr indent="0" lvl="0" marL="28297" rtl="0" algn="r">
              <a:lnSpc>
                <a:spcPct val="133333"/>
              </a:lnSpc>
              <a:spcBef>
                <a:spcPts val="0"/>
              </a:spcBef>
              <a:spcAft>
                <a:spcPts val="0"/>
              </a:spcAft>
              <a:buNone/>
            </a:pPr>
            <a:fld id="{00000000-1234-1234-1234-123412341234}" type="slidenum">
              <a:rPr lang="en-US"/>
              <a:t>‹#›</a:t>
            </a:fld>
            <a:endParaRPr/>
          </a:p>
        </p:txBody>
      </p:sp>
      <p:sp>
        <p:nvSpPr>
          <p:cNvPr id="133" name="Google Shape;133;p5"/>
          <p:cNvSpPr txBox="1"/>
          <p:nvPr/>
        </p:nvSpPr>
        <p:spPr>
          <a:xfrm>
            <a:off x="8828957" y="2814286"/>
            <a:ext cx="2531771" cy="553743"/>
          </a:xfrm>
          <a:prstGeom prst="rect">
            <a:avLst/>
          </a:prstGeom>
          <a:noFill/>
          <a:ln>
            <a:noFill/>
          </a:ln>
        </p:spPr>
        <p:txBody>
          <a:bodyPr anchorCtr="0" anchor="t" bIns="0" lIns="0" spcFirstLastPara="1" rIns="0" wrap="square" tIns="65775">
            <a:spAutoFit/>
          </a:bodyPr>
          <a:lstStyle/>
          <a:p>
            <a:pPr indent="0" lvl="0" marL="14147" marR="5660" rtl="0" algn="l">
              <a:lnSpc>
                <a:spcPct val="105527"/>
              </a:lnSpc>
              <a:spcBef>
                <a:spcPts val="0"/>
              </a:spcBef>
              <a:spcAft>
                <a:spcPts val="0"/>
              </a:spcAft>
              <a:buNone/>
            </a:pPr>
            <a:r>
              <a:rPr b="0" i="0" lang="en-US" sz="3600" u="none" cap="none" strike="noStrike">
                <a:solidFill>
                  <a:schemeClr val="lt1"/>
                </a:solidFill>
                <a:latin typeface="Calibri"/>
                <a:ea typeface="Calibri"/>
                <a:cs typeface="Calibri"/>
                <a:sym typeface="Calibri"/>
              </a:rPr>
              <a:t>HTML  5.0</a:t>
            </a:r>
            <a:endParaRPr b="0" i="0" sz="3600" u="none" cap="none" strike="noStrike">
              <a:solidFill>
                <a:schemeClr val="lt1"/>
              </a:solidFill>
              <a:latin typeface="Calibri"/>
              <a:ea typeface="Calibri"/>
              <a:cs typeface="Calibri"/>
              <a:sym typeface="Calibri"/>
            </a:endParaRPr>
          </a:p>
        </p:txBody>
      </p:sp>
      <p:sp>
        <p:nvSpPr>
          <p:cNvPr id="134" name="Google Shape;134;p5"/>
          <p:cNvSpPr txBox="1"/>
          <p:nvPr>
            <p:ph idx="1" type="body"/>
          </p:nvPr>
        </p:nvSpPr>
        <p:spPr>
          <a:xfrm>
            <a:off x="369455" y="941294"/>
            <a:ext cx="11637818" cy="5259106"/>
          </a:xfrm>
          <a:prstGeom prst="rect">
            <a:avLst/>
          </a:prstGeom>
          <a:noFill/>
          <a:ln>
            <a:noFill/>
          </a:ln>
        </p:spPr>
        <p:txBody>
          <a:bodyPr anchorCtr="0" anchor="t" bIns="45700" lIns="91425" spcFirstLastPara="1" rIns="91425" wrap="square" tIns="45700">
            <a:normAutofit/>
          </a:bodyPr>
          <a:lstStyle/>
          <a:p>
            <a:pPr indent="0" lvl="0" marL="198076" rtl="0" algn="l">
              <a:lnSpc>
                <a:spcPct val="150000"/>
              </a:lnSpc>
              <a:spcBef>
                <a:spcPts val="0"/>
              </a:spcBef>
              <a:spcAft>
                <a:spcPts val="0"/>
              </a:spcAft>
              <a:buClr>
                <a:schemeClr val="dk1"/>
              </a:buClr>
              <a:buSzPts val="2400"/>
              <a:buNone/>
            </a:pPr>
            <a:r>
              <a:rPr lang="en-US"/>
              <a:t>Cặp thẻ </a:t>
            </a:r>
            <a:r>
              <a:rPr b="1" lang="en-US"/>
              <a:t>o li, ul li </a:t>
            </a:r>
            <a:r>
              <a:rPr lang="en-US"/>
              <a:t>sử dụng để định nghĩa danh sách các mục</a:t>
            </a:r>
            <a:endParaRPr/>
          </a:p>
        </p:txBody>
      </p:sp>
      <p:pic>
        <p:nvPicPr>
          <p:cNvPr id="135" name="Google Shape;135;p5"/>
          <p:cNvPicPr preferRelativeResize="0"/>
          <p:nvPr/>
        </p:nvPicPr>
        <p:blipFill rotWithShape="1">
          <a:blip r:embed="rId3">
            <a:alphaModFix/>
          </a:blip>
          <a:srcRect b="0" l="0" r="0" t="0"/>
          <a:stretch/>
        </p:blipFill>
        <p:spPr>
          <a:xfrm>
            <a:off x="461819" y="1882588"/>
            <a:ext cx="4953378" cy="3667825"/>
          </a:xfrm>
          <a:prstGeom prst="rect">
            <a:avLst/>
          </a:prstGeom>
          <a:noFill/>
          <a:ln>
            <a:noFill/>
          </a:ln>
        </p:spPr>
      </p:pic>
      <p:pic>
        <p:nvPicPr>
          <p:cNvPr id="136" name="Google Shape;136;p5"/>
          <p:cNvPicPr preferRelativeResize="0"/>
          <p:nvPr/>
        </p:nvPicPr>
        <p:blipFill rotWithShape="1">
          <a:blip r:embed="rId4">
            <a:alphaModFix/>
          </a:blip>
          <a:srcRect b="0" l="0" r="0" t="0"/>
          <a:stretch/>
        </p:blipFill>
        <p:spPr>
          <a:xfrm>
            <a:off x="6188364" y="2080816"/>
            <a:ext cx="5500414" cy="3271367"/>
          </a:xfrm>
          <a:prstGeom prst="rect">
            <a:avLst/>
          </a:prstGeom>
          <a:noFill/>
          <a:ln>
            <a:noFill/>
          </a:ln>
        </p:spPr>
      </p:pic>
      <p:sp>
        <p:nvSpPr>
          <p:cNvPr id="137" name="Google Shape;137;p5"/>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6"/>
          <p:cNvSpPr txBox="1"/>
          <p:nvPr>
            <p:ph type="title"/>
          </p:nvPr>
        </p:nvSpPr>
        <p:spPr>
          <a:xfrm>
            <a:off x="107738" y="32442"/>
            <a:ext cx="11269978" cy="506015"/>
          </a:xfrm>
          <a:prstGeom prst="rect">
            <a:avLst/>
          </a:prstGeom>
          <a:noFill/>
          <a:ln>
            <a:noFill/>
          </a:ln>
        </p:spPr>
        <p:txBody>
          <a:bodyPr anchorCtr="0" anchor="ctr" bIns="0" lIns="0" spcFirstLastPara="1" rIns="0" wrap="square" tIns="13425">
            <a:spAutoFit/>
          </a:bodyPr>
          <a:lstStyle/>
          <a:p>
            <a:pPr indent="0" lvl="0" marL="14147" rtl="0" algn="l">
              <a:lnSpc>
                <a:spcPct val="100000"/>
              </a:lnSpc>
              <a:spcBef>
                <a:spcPts val="0"/>
              </a:spcBef>
              <a:spcAft>
                <a:spcPts val="0"/>
              </a:spcAft>
              <a:buClr>
                <a:schemeClr val="lt1"/>
              </a:buClr>
              <a:buSzPts val="3200"/>
              <a:buFont typeface="Calibri"/>
              <a:buNone/>
            </a:pPr>
            <a:r>
              <a:rPr lang="en-US">
                <a:latin typeface="Calibri"/>
                <a:ea typeface="Calibri"/>
                <a:cs typeface="Calibri"/>
                <a:sym typeface="Calibri"/>
              </a:rPr>
              <a:t>Thẻ div đánh dấu khối, phân vùng</a:t>
            </a:r>
            <a:endParaRPr>
              <a:latin typeface="Calibri"/>
              <a:ea typeface="Calibri"/>
              <a:cs typeface="Calibri"/>
              <a:sym typeface="Calibri"/>
            </a:endParaRPr>
          </a:p>
        </p:txBody>
      </p:sp>
      <p:sp>
        <p:nvSpPr>
          <p:cNvPr id="143" name="Google Shape;143;p6"/>
          <p:cNvSpPr txBox="1"/>
          <p:nvPr>
            <p:ph idx="12" type="sldNum"/>
          </p:nvPr>
        </p:nvSpPr>
        <p:spPr>
          <a:xfrm>
            <a:off x="11582404" y="6537287"/>
            <a:ext cx="533399" cy="205184"/>
          </a:xfrm>
          <a:prstGeom prst="rect">
            <a:avLst/>
          </a:prstGeom>
          <a:noFill/>
          <a:ln>
            <a:noFill/>
          </a:ln>
        </p:spPr>
        <p:txBody>
          <a:bodyPr anchorCtr="0" anchor="ctr" bIns="0" lIns="0" spcFirstLastPara="1" rIns="0" wrap="square" tIns="0">
            <a:spAutoFit/>
          </a:bodyPr>
          <a:lstStyle/>
          <a:p>
            <a:pPr indent="0" lvl="0" marL="28297" rtl="0" algn="r">
              <a:lnSpc>
                <a:spcPct val="133333"/>
              </a:lnSpc>
              <a:spcBef>
                <a:spcPts val="0"/>
              </a:spcBef>
              <a:spcAft>
                <a:spcPts val="0"/>
              </a:spcAft>
              <a:buNone/>
            </a:pPr>
            <a:fld id="{00000000-1234-1234-1234-123412341234}" type="slidenum">
              <a:rPr lang="en-US"/>
              <a:t>‹#›</a:t>
            </a:fld>
            <a:endParaRPr/>
          </a:p>
        </p:txBody>
      </p:sp>
      <p:sp>
        <p:nvSpPr>
          <p:cNvPr id="144" name="Google Shape;144;p6"/>
          <p:cNvSpPr txBox="1"/>
          <p:nvPr/>
        </p:nvSpPr>
        <p:spPr>
          <a:xfrm>
            <a:off x="8828957" y="2814286"/>
            <a:ext cx="2531771" cy="553743"/>
          </a:xfrm>
          <a:prstGeom prst="rect">
            <a:avLst/>
          </a:prstGeom>
          <a:noFill/>
          <a:ln>
            <a:noFill/>
          </a:ln>
        </p:spPr>
        <p:txBody>
          <a:bodyPr anchorCtr="0" anchor="t" bIns="0" lIns="0" spcFirstLastPara="1" rIns="0" wrap="square" tIns="65775">
            <a:spAutoFit/>
          </a:bodyPr>
          <a:lstStyle/>
          <a:p>
            <a:pPr indent="0" lvl="0" marL="14147" marR="5660" rtl="0" algn="l">
              <a:lnSpc>
                <a:spcPct val="105527"/>
              </a:lnSpc>
              <a:spcBef>
                <a:spcPts val="0"/>
              </a:spcBef>
              <a:spcAft>
                <a:spcPts val="0"/>
              </a:spcAft>
              <a:buNone/>
            </a:pPr>
            <a:r>
              <a:rPr b="0" i="0" lang="en-US" sz="3600" u="none" cap="none" strike="noStrike">
                <a:solidFill>
                  <a:schemeClr val="lt1"/>
                </a:solidFill>
                <a:latin typeface="Calibri"/>
                <a:ea typeface="Calibri"/>
                <a:cs typeface="Calibri"/>
                <a:sym typeface="Calibri"/>
              </a:rPr>
              <a:t>HTML  5.0</a:t>
            </a:r>
            <a:endParaRPr b="0" i="0" sz="3600" u="none" cap="none" strike="noStrike">
              <a:solidFill>
                <a:schemeClr val="lt1"/>
              </a:solidFill>
              <a:latin typeface="Calibri"/>
              <a:ea typeface="Calibri"/>
              <a:cs typeface="Calibri"/>
              <a:sym typeface="Calibri"/>
            </a:endParaRPr>
          </a:p>
        </p:txBody>
      </p:sp>
      <p:grpSp>
        <p:nvGrpSpPr>
          <p:cNvPr id="145" name="Google Shape;145;p6"/>
          <p:cNvGrpSpPr/>
          <p:nvPr/>
        </p:nvGrpSpPr>
        <p:grpSpPr>
          <a:xfrm>
            <a:off x="277091" y="2259106"/>
            <a:ext cx="4710545" cy="2089619"/>
            <a:chOff x="0" y="136501"/>
            <a:chExt cx="4710545" cy="2089619"/>
          </a:xfrm>
        </p:grpSpPr>
        <p:sp>
          <p:nvSpPr>
            <p:cNvPr id="146" name="Google Shape;146;p6"/>
            <p:cNvSpPr/>
            <p:nvPr/>
          </p:nvSpPr>
          <p:spPr>
            <a:xfrm>
              <a:off x="0" y="136501"/>
              <a:ext cx="4710545" cy="2089619"/>
            </a:xfrm>
            <a:prstGeom prst="roundRect">
              <a:avLst>
                <a:gd fmla="val 16667" name="adj"/>
              </a:avLst>
            </a:prstGeom>
            <a:solidFill>
              <a:srgbClr val="4372C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6"/>
            <p:cNvSpPr txBox="1"/>
            <p:nvPr/>
          </p:nvSpPr>
          <p:spPr>
            <a:xfrm>
              <a:off x="102007" y="238508"/>
              <a:ext cx="4506531" cy="1885605"/>
            </a:xfrm>
            <a:prstGeom prst="rect">
              <a:avLst/>
            </a:prstGeom>
            <a:noFill/>
            <a:ln>
              <a:noFill/>
            </a:ln>
          </p:spPr>
          <p:txBody>
            <a:bodyPr anchorCtr="0" anchor="ctr" bIns="144775" lIns="144775" spcFirstLastPara="1" rIns="144775" wrap="square" tIns="144775">
              <a:noAutofit/>
            </a:bodyPr>
            <a:lstStyle/>
            <a:p>
              <a:pPr indent="0" lvl="0" marL="0" marR="0" rtl="0" algn="l">
                <a:lnSpc>
                  <a:spcPct val="90000"/>
                </a:lnSpc>
                <a:spcBef>
                  <a:spcPts val="0"/>
                </a:spcBef>
                <a:spcAft>
                  <a:spcPts val="0"/>
                </a:spcAft>
                <a:buClr>
                  <a:schemeClr val="lt1"/>
                </a:buClr>
                <a:buSzPts val="3800"/>
                <a:buFont typeface="Calibri"/>
                <a:buNone/>
              </a:pPr>
              <a:r>
                <a:rPr b="0" i="0" lang="en-US" sz="3800" u="none" cap="none" strike="noStrike">
                  <a:solidFill>
                    <a:schemeClr val="lt1"/>
                  </a:solidFill>
                  <a:latin typeface="Calibri"/>
                  <a:ea typeface="Calibri"/>
                  <a:cs typeface="Calibri"/>
                  <a:sym typeface="Calibri"/>
                </a:rPr>
                <a:t>Cặp thẻ </a:t>
              </a:r>
              <a:r>
                <a:rPr b="1" i="0" lang="en-US" sz="3800" u="none" cap="none" strike="noStrike">
                  <a:solidFill>
                    <a:schemeClr val="lt1"/>
                  </a:solidFill>
                  <a:latin typeface="Calibri"/>
                  <a:ea typeface="Calibri"/>
                  <a:cs typeface="Calibri"/>
                  <a:sym typeface="Calibri"/>
                </a:rPr>
                <a:t>div </a:t>
              </a:r>
              <a:r>
                <a:rPr b="0" i="0" lang="en-US" sz="3800" u="none" cap="none" strike="noStrike">
                  <a:solidFill>
                    <a:schemeClr val="lt1"/>
                  </a:solidFill>
                  <a:latin typeface="Calibri"/>
                  <a:ea typeface="Calibri"/>
                  <a:cs typeface="Calibri"/>
                  <a:sym typeface="Calibri"/>
                </a:rPr>
                <a:t>sử dụng để phân chia các khối bố cục, hay nội dung</a:t>
              </a:r>
              <a:endParaRPr b="0" i="0" sz="3800" u="none" cap="none" strike="noStrike">
                <a:solidFill>
                  <a:schemeClr val="lt1"/>
                </a:solidFill>
                <a:latin typeface="Calibri"/>
                <a:ea typeface="Calibri"/>
                <a:cs typeface="Calibri"/>
                <a:sym typeface="Calibri"/>
              </a:endParaRPr>
            </a:p>
          </p:txBody>
        </p:sp>
      </p:grpSp>
      <p:pic>
        <p:nvPicPr>
          <p:cNvPr id="148" name="Google Shape;148;p6"/>
          <p:cNvPicPr preferRelativeResize="0"/>
          <p:nvPr/>
        </p:nvPicPr>
        <p:blipFill rotWithShape="1">
          <a:blip r:embed="rId3">
            <a:alphaModFix/>
          </a:blip>
          <a:srcRect b="0" l="0" r="0" t="0"/>
          <a:stretch/>
        </p:blipFill>
        <p:spPr>
          <a:xfrm>
            <a:off x="6516572" y="724372"/>
            <a:ext cx="5172364" cy="5493071"/>
          </a:xfrm>
          <a:prstGeom prst="rect">
            <a:avLst/>
          </a:prstGeom>
          <a:noFill/>
          <a:ln>
            <a:noFill/>
          </a:ln>
        </p:spPr>
      </p:pic>
      <p:sp>
        <p:nvSpPr>
          <p:cNvPr id="149" name="Google Shape;149;p6"/>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7"/>
          <p:cNvSpPr txBox="1"/>
          <p:nvPr>
            <p:ph type="title"/>
          </p:nvPr>
        </p:nvSpPr>
        <p:spPr>
          <a:xfrm>
            <a:off x="30041" y="31548"/>
            <a:ext cx="12096883" cy="532660"/>
          </a:xfrm>
          <a:prstGeom prst="rect">
            <a:avLst/>
          </a:prstGeom>
          <a:noFill/>
          <a:ln>
            <a:noFill/>
          </a:ln>
        </p:spPr>
        <p:txBody>
          <a:bodyPr anchorCtr="0" anchor="ctr" bIns="0" lIns="0" spcFirstLastPara="1" rIns="0" wrap="square" tIns="13425">
            <a:spAutoFit/>
          </a:bodyPr>
          <a:lstStyle/>
          <a:p>
            <a:pPr indent="0" lvl="0" marL="14147" rtl="0" algn="l">
              <a:lnSpc>
                <a:spcPct val="100000"/>
              </a:lnSpc>
              <a:spcBef>
                <a:spcPts val="0"/>
              </a:spcBef>
              <a:spcAft>
                <a:spcPts val="0"/>
              </a:spcAft>
              <a:buClr>
                <a:schemeClr val="lt1"/>
              </a:buClr>
              <a:buSzPts val="2800"/>
              <a:buFont typeface="Calibri"/>
              <a:buNone/>
            </a:pPr>
            <a:r>
              <a:rPr lang="en-US" sz="2800">
                <a:latin typeface="Calibri"/>
                <a:ea typeface="Calibri"/>
                <a:cs typeface="Calibri"/>
                <a:sym typeface="Calibri"/>
              </a:rPr>
              <a:t>Các thẻ định dạng văn bản khác</a:t>
            </a:r>
            <a:endParaRPr sz="2800">
              <a:latin typeface="Calibri"/>
              <a:ea typeface="Calibri"/>
              <a:cs typeface="Calibri"/>
              <a:sym typeface="Calibri"/>
            </a:endParaRPr>
          </a:p>
        </p:txBody>
      </p:sp>
      <p:grpSp>
        <p:nvGrpSpPr>
          <p:cNvPr id="155" name="Google Shape;155;p7"/>
          <p:cNvGrpSpPr/>
          <p:nvPr/>
        </p:nvGrpSpPr>
        <p:grpSpPr>
          <a:xfrm>
            <a:off x="24371" y="1607183"/>
            <a:ext cx="12089795" cy="3655054"/>
            <a:chOff x="3544" y="914725"/>
            <a:chExt cx="12089795" cy="3655054"/>
          </a:xfrm>
        </p:grpSpPr>
        <p:sp>
          <p:nvSpPr>
            <p:cNvPr id="156" name="Google Shape;156;p7"/>
            <p:cNvSpPr/>
            <p:nvPr/>
          </p:nvSpPr>
          <p:spPr>
            <a:xfrm>
              <a:off x="3544" y="914725"/>
              <a:ext cx="2811580" cy="1686948"/>
            </a:xfrm>
            <a:prstGeom prst="rect">
              <a:avLst/>
            </a:prstGeom>
            <a:solidFill>
              <a:schemeClr val="accent3"/>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
            <p:cNvSpPr txBox="1"/>
            <p:nvPr/>
          </p:nvSpPr>
          <p:spPr>
            <a:xfrm>
              <a:off x="3544" y="914725"/>
              <a:ext cx="2811580" cy="168694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&lt;span&gt;...&lt;/span&gt;</a:t>
              </a:r>
              <a:endParaRPr/>
            </a:p>
          </p:txBody>
        </p:sp>
        <p:sp>
          <p:nvSpPr>
            <p:cNvPr id="158" name="Google Shape;158;p7"/>
            <p:cNvSpPr/>
            <p:nvPr/>
          </p:nvSpPr>
          <p:spPr>
            <a:xfrm>
              <a:off x="3096282" y="914725"/>
              <a:ext cx="2811580" cy="1686948"/>
            </a:xfrm>
            <a:prstGeom prst="rect">
              <a:avLst/>
            </a:prstGeom>
            <a:solidFill>
              <a:srgbClr val="AC9191"/>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7"/>
            <p:cNvSpPr txBox="1"/>
            <p:nvPr/>
          </p:nvSpPr>
          <p:spPr>
            <a:xfrm>
              <a:off x="3096282" y="914725"/>
              <a:ext cx="2811580" cy="168694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&lt;b&gt;...&lt;/b&gt;</a:t>
              </a:r>
              <a:endParaRPr/>
            </a:p>
          </p:txBody>
        </p:sp>
        <p:sp>
          <p:nvSpPr>
            <p:cNvPr id="160" name="Google Shape;160;p7"/>
            <p:cNvSpPr/>
            <p:nvPr/>
          </p:nvSpPr>
          <p:spPr>
            <a:xfrm>
              <a:off x="6189021" y="914725"/>
              <a:ext cx="2811580" cy="1686948"/>
            </a:xfrm>
            <a:prstGeom prst="rect">
              <a:avLst/>
            </a:prstGeom>
            <a:solidFill>
              <a:srgbClr val="B67D7D"/>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7"/>
            <p:cNvSpPr txBox="1"/>
            <p:nvPr/>
          </p:nvSpPr>
          <p:spPr>
            <a:xfrm>
              <a:off x="6189021" y="914725"/>
              <a:ext cx="2811580" cy="168694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&lt;i&gt;...&lt;/i&gt;</a:t>
              </a:r>
              <a:endParaRPr/>
            </a:p>
          </p:txBody>
        </p:sp>
        <p:sp>
          <p:nvSpPr>
            <p:cNvPr id="162" name="Google Shape;162;p7"/>
            <p:cNvSpPr/>
            <p:nvPr/>
          </p:nvSpPr>
          <p:spPr>
            <a:xfrm>
              <a:off x="9281759" y="914725"/>
              <a:ext cx="2811580" cy="1686948"/>
            </a:xfrm>
            <a:prstGeom prst="rect">
              <a:avLst/>
            </a:prstGeom>
            <a:solidFill>
              <a:srgbClr val="C16767"/>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7"/>
            <p:cNvSpPr txBox="1"/>
            <p:nvPr/>
          </p:nvSpPr>
          <p:spPr>
            <a:xfrm>
              <a:off x="9281759" y="914725"/>
              <a:ext cx="2811580" cy="168694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&lt;ul&gt;...&lt;/ul&gt;</a:t>
              </a:r>
              <a:endParaRPr/>
            </a:p>
          </p:txBody>
        </p:sp>
        <p:sp>
          <p:nvSpPr>
            <p:cNvPr id="164" name="Google Shape;164;p7"/>
            <p:cNvSpPr/>
            <p:nvPr/>
          </p:nvSpPr>
          <p:spPr>
            <a:xfrm>
              <a:off x="3544" y="2882831"/>
              <a:ext cx="2811580" cy="1686948"/>
            </a:xfrm>
            <a:prstGeom prst="rect">
              <a:avLst/>
            </a:prstGeom>
            <a:solidFill>
              <a:srgbClr val="CE4F4F"/>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7"/>
            <p:cNvSpPr txBox="1"/>
            <p:nvPr/>
          </p:nvSpPr>
          <p:spPr>
            <a:xfrm>
              <a:off x="3544" y="2882831"/>
              <a:ext cx="2811580" cy="168694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&lt;strong&gt;...&lt;/strong&gt;</a:t>
              </a:r>
              <a:endParaRPr/>
            </a:p>
          </p:txBody>
        </p:sp>
        <p:sp>
          <p:nvSpPr>
            <p:cNvPr id="166" name="Google Shape;166;p7"/>
            <p:cNvSpPr/>
            <p:nvPr/>
          </p:nvSpPr>
          <p:spPr>
            <a:xfrm>
              <a:off x="3096282" y="2882831"/>
              <a:ext cx="2811580" cy="1686948"/>
            </a:xfrm>
            <a:prstGeom prst="rect">
              <a:avLst/>
            </a:prstGeom>
            <a:solidFill>
              <a:srgbClr val="DD3636"/>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7"/>
            <p:cNvSpPr txBox="1"/>
            <p:nvPr/>
          </p:nvSpPr>
          <p:spPr>
            <a:xfrm>
              <a:off x="3096282" y="2882831"/>
              <a:ext cx="2811580" cy="168694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&lt;blockquote&gt;...&lt;/blockquote&gt;</a:t>
              </a:r>
              <a:endParaRPr/>
            </a:p>
          </p:txBody>
        </p:sp>
        <p:sp>
          <p:nvSpPr>
            <p:cNvPr id="168" name="Google Shape;168;p7"/>
            <p:cNvSpPr/>
            <p:nvPr/>
          </p:nvSpPr>
          <p:spPr>
            <a:xfrm>
              <a:off x="6189021" y="2882831"/>
              <a:ext cx="2811580" cy="1686948"/>
            </a:xfrm>
            <a:prstGeom prst="rect">
              <a:avLst/>
            </a:prstGeom>
            <a:solidFill>
              <a:srgbClr val="ED1B1B"/>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7"/>
            <p:cNvSpPr txBox="1"/>
            <p:nvPr/>
          </p:nvSpPr>
          <p:spPr>
            <a:xfrm>
              <a:off x="6189021" y="2882831"/>
              <a:ext cx="2811580" cy="168694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&lt;mark&gt;...&lt;/mark&gt;</a:t>
              </a:r>
              <a:endParaRPr/>
            </a:p>
          </p:txBody>
        </p:sp>
        <p:sp>
          <p:nvSpPr>
            <p:cNvPr id="170" name="Google Shape;170;p7"/>
            <p:cNvSpPr/>
            <p:nvPr/>
          </p:nvSpPr>
          <p:spPr>
            <a:xfrm>
              <a:off x="9281759" y="2882831"/>
              <a:ext cx="2811580" cy="1686948"/>
            </a:xfrm>
            <a:prstGeom prst="rect">
              <a:avLst/>
            </a:prstGeom>
            <a:solidFill>
              <a:srgbClr val="FE0000"/>
            </a:solidFill>
            <a:ln cap="flat" cmpd="sng" w="1270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7"/>
            <p:cNvSpPr txBox="1"/>
            <p:nvPr/>
          </p:nvSpPr>
          <p:spPr>
            <a:xfrm>
              <a:off x="9281759" y="2882831"/>
              <a:ext cx="2811580" cy="1686948"/>
            </a:xfrm>
            <a:prstGeom prst="rect">
              <a:avLst/>
            </a:prstGeom>
            <a:noFill/>
            <a:ln>
              <a:noFill/>
            </a:ln>
          </p:spPr>
          <p:txBody>
            <a:bodyPr anchorCtr="0" anchor="ctr" bIns="60950" lIns="60950" spcFirstLastPara="1" rIns="60950" wrap="square" tIns="60950">
              <a:noAutofit/>
            </a:bodyPr>
            <a:lstStyle/>
            <a:p>
              <a:pPr indent="0" lvl="0" marL="0" marR="0" rtl="0" algn="ctr">
                <a:lnSpc>
                  <a:spcPct val="90000"/>
                </a:lnSpc>
                <a:spcBef>
                  <a:spcPts val="0"/>
                </a:spcBef>
                <a:spcAft>
                  <a:spcPts val="0"/>
                </a:spcAft>
                <a:buClr>
                  <a:schemeClr val="lt1"/>
                </a:buClr>
                <a:buSzPts val="1600"/>
                <a:buFont typeface="Calibri"/>
                <a:buNone/>
              </a:pPr>
              <a:r>
                <a:rPr b="0" i="0" lang="en-US" sz="1600" u="none" cap="none" strike="noStrike">
                  <a:solidFill>
                    <a:schemeClr val="lt1"/>
                  </a:solidFill>
                  <a:latin typeface="Calibri"/>
                  <a:ea typeface="Calibri"/>
                  <a:cs typeface="Calibri"/>
                  <a:sym typeface="Calibri"/>
                </a:rPr>
                <a:t>&lt;pre&gt;...&lt;/pre&gt;</a:t>
              </a:r>
              <a:endParaRPr/>
            </a:p>
          </p:txBody>
        </p:sp>
      </p:grpSp>
      <p:sp>
        <p:nvSpPr>
          <p:cNvPr id="172" name="Google Shape;172;p7"/>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173" name="Google Shape;173;p7"/>
          <p:cNvSpPr txBox="1"/>
          <p:nvPr>
            <p:ph idx="12" type="sldNum"/>
          </p:nvPr>
        </p:nvSpPr>
        <p:spPr>
          <a:xfrm>
            <a:off x="11443317" y="6423618"/>
            <a:ext cx="674394" cy="365125"/>
          </a:xfrm>
          <a:prstGeom prst="rect">
            <a:avLst/>
          </a:prstGeom>
          <a:noFill/>
          <a:ln>
            <a:noFill/>
          </a:ln>
        </p:spPr>
        <p:txBody>
          <a:bodyPr anchorCtr="0" anchor="ctr" bIns="0" lIns="0" spcFirstLastPara="1" rIns="0" wrap="square" tIns="0">
            <a:spAutoFit/>
          </a:bodyPr>
          <a:lstStyle/>
          <a:p>
            <a:pPr indent="0" lvl="0" marL="28297" rtl="0" algn="r">
              <a:lnSpc>
                <a:spcPct val="133333"/>
              </a:lnSpc>
              <a:spcBef>
                <a:spcPts val="0"/>
              </a:spcBef>
              <a:spcAft>
                <a:spcPts val="0"/>
              </a:spcAft>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8"/>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Thẻ định dạng nội dung  1/2</a:t>
            </a:r>
            <a:endParaRPr/>
          </a:p>
        </p:txBody>
      </p:sp>
      <p:sp>
        <p:nvSpPr>
          <p:cNvPr id="179" name="Google Shape;179;p8"/>
          <p:cNvSpPr txBox="1"/>
          <p:nvPr>
            <p:ph idx="1" type="body"/>
          </p:nvPr>
        </p:nvSpPr>
        <p:spPr>
          <a:xfrm>
            <a:off x="20827" y="692458"/>
            <a:ext cx="12096884" cy="5484505"/>
          </a:xfrm>
          <a:prstGeom prst="rect">
            <a:avLst/>
          </a:prstGeom>
          <a:noFill/>
          <a:ln>
            <a:noFill/>
          </a:ln>
        </p:spPr>
        <p:txBody>
          <a:bodyPr anchorCtr="0" anchor="t" bIns="45700" lIns="91425" spcFirstLastPara="1" rIns="91425" wrap="square" tIns="45700">
            <a:normAutofit lnSpcReduction="10000"/>
          </a:bodyPr>
          <a:lstStyle/>
          <a:p>
            <a:pPr indent="-228600" lvl="0" marL="228600" rtl="0" algn="l">
              <a:lnSpc>
                <a:spcPct val="90000"/>
              </a:lnSpc>
              <a:spcBef>
                <a:spcPts val="0"/>
              </a:spcBef>
              <a:spcAft>
                <a:spcPts val="0"/>
              </a:spcAft>
              <a:buClr>
                <a:schemeClr val="dk1"/>
              </a:buClr>
              <a:buSzPts val="2400"/>
              <a:buChar char="•"/>
            </a:pPr>
            <a:r>
              <a:rPr lang="en-US"/>
              <a:t>Định dạng được áp dụng bằng cách sử dụng các phần tử định dạng đó là những phần tử chứa</a:t>
            </a:r>
            <a:endParaRPr/>
          </a:p>
          <a:p>
            <a:pPr indent="-228600" lvl="0" marL="228600" rtl="0" algn="l">
              <a:lnSpc>
                <a:spcPct val="90000"/>
              </a:lnSpc>
              <a:spcBef>
                <a:spcPts val="1000"/>
              </a:spcBef>
              <a:spcAft>
                <a:spcPts val="0"/>
              </a:spcAft>
              <a:buClr>
                <a:schemeClr val="dk1"/>
              </a:buClr>
              <a:buSzPts val="2400"/>
              <a:buChar char="•"/>
            </a:pPr>
            <a:r>
              <a:rPr lang="en-US"/>
              <a:t>Định dạng nội dung xác định sự xuất hiện của các nội dung trong trình duyệt</a:t>
            </a:r>
            <a:endParaRPr/>
          </a:p>
          <a:p>
            <a:pPr indent="-228600" lvl="0" marL="228600" rtl="0" algn="l">
              <a:lnSpc>
                <a:spcPct val="90000"/>
              </a:lnSpc>
              <a:spcBef>
                <a:spcPts val="1000"/>
              </a:spcBef>
              <a:spcAft>
                <a:spcPts val="0"/>
              </a:spcAft>
              <a:buClr>
                <a:schemeClr val="dk1"/>
              </a:buClr>
              <a:buSzPts val="2400"/>
              <a:buChar char="•"/>
            </a:pPr>
            <a:r>
              <a:rPr lang="en-US"/>
              <a:t>Văn bản có thể xuất hiện in đậm hoặc gạch chân</a:t>
            </a:r>
            <a:endParaRPr/>
          </a:p>
          <a:p>
            <a:pPr indent="-228600" lvl="0" marL="228600" rtl="0" algn="l">
              <a:lnSpc>
                <a:spcPct val="90000"/>
              </a:lnSpc>
              <a:spcBef>
                <a:spcPts val="1000"/>
              </a:spcBef>
              <a:spcAft>
                <a:spcPts val="0"/>
              </a:spcAft>
              <a:buClr>
                <a:schemeClr val="dk1"/>
              </a:buClr>
              <a:buSzPts val="2400"/>
              <a:buChar char="•"/>
            </a:pPr>
            <a:r>
              <a:rPr b="1" lang="en-US"/>
              <a:t>Một số thẻ định dạng khác như sau:</a:t>
            </a:r>
            <a:endParaRPr/>
          </a:p>
          <a:p>
            <a:pPr indent="-228600" lvl="1" marL="685800" rtl="0" algn="l">
              <a:lnSpc>
                <a:spcPct val="90000"/>
              </a:lnSpc>
              <a:spcBef>
                <a:spcPts val="500"/>
              </a:spcBef>
              <a:spcAft>
                <a:spcPts val="0"/>
              </a:spcAft>
              <a:buClr>
                <a:schemeClr val="dk1"/>
              </a:buClr>
              <a:buSzPts val="2000"/>
              <a:buChar char="•"/>
            </a:pPr>
            <a:r>
              <a:rPr lang="en-US"/>
              <a:t>Thẻ del hoặc s bao quanh văn bản đã xóa và được đặt giữa </a:t>
            </a:r>
            <a:r>
              <a:rPr b="1" lang="en-US"/>
              <a:t>&lt;del&gt;và&lt;/del&gt; </a:t>
            </a:r>
            <a:r>
              <a:rPr lang="en-US"/>
              <a:t>hoặc </a:t>
            </a:r>
            <a:r>
              <a:rPr b="1" lang="en-US"/>
              <a:t>&lt;s&gt;và&lt;/s&gt;.</a:t>
            </a:r>
            <a:endParaRPr/>
          </a:p>
          <a:p>
            <a:pPr indent="-228600" lvl="1" marL="685800" rtl="0" algn="l">
              <a:lnSpc>
                <a:spcPct val="90000"/>
              </a:lnSpc>
              <a:spcBef>
                <a:spcPts val="500"/>
              </a:spcBef>
              <a:spcAft>
                <a:spcPts val="0"/>
              </a:spcAft>
              <a:buClr>
                <a:schemeClr val="dk1"/>
              </a:buClr>
              <a:buSzPts val="2000"/>
              <a:buChar char="•"/>
            </a:pPr>
            <a:r>
              <a:rPr lang="en-US"/>
              <a:t>Thẻ ins bao quanh văn bản chèn vào và được đặt giữa &lt;ins&gt; và &lt;/ins&gt; thẻ.</a:t>
            </a:r>
            <a:endParaRPr/>
          </a:p>
          <a:p>
            <a:pPr indent="-228600" lvl="1" marL="685800" rtl="0" algn="l">
              <a:lnSpc>
                <a:spcPct val="90000"/>
              </a:lnSpc>
              <a:spcBef>
                <a:spcPts val="500"/>
              </a:spcBef>
              <a:spcAft>
                <a:spcPts val="0"/>
              </a:spcAft>
              <a:buClr>
                <a:schemeClr val="dk1"/>
              </a:buClr>
              <a:buSzPts val="2000"/>
              <a:buChar char="•"/>
            </a:pPr>
            <a:r>
              <a:rPr lang="en-US"/>
              <a:t>Thẻ strong nhấn mạnh (chữ đậm) các văn bản và được đặt giữa </a:t>
            </a:r>
            <a:r>
              <a:rPr b="1" lang="en-US"/>
              <a:t>&lt;strong&gt; và &lt;/strong&gt;</a:t>
            </a:r>
            <a:r>
              <a:rPr lang="en-US"/>
              <a:t>.</a:t>
            </a:r>
            <a:endParaRPr/>
          </a:p>
          <a:p>
            <a:pPr indent="-228600" lvl="1" marL="685800" rtl="0" algn="l">
              <a:lnSpc>
                <a:spcPct val="90000"/>
              </a:lnSpc>
              <a:spcBef>
                <a:spcPts val="500"/>
              </a:spcBef>
              <a:spcAft>
                <a:spcPts val="0"/>
              </a:spcAft>
              <a:buClr>
                <a:schemeClr val="dk1"/>
              </a:buClr>
              <a:buSzPts val="2000"/>
              <a:buChar char="•"/>
            </a:pPr>
            <a:r>
              <a:rPr lang="en-US"/>
              <a:t>Thẻ sub hiển thị một văn bản như chữ viết dưới và được bao trong các </a:t>
            </a:r>
            <a:r>
              <a:rPr b="1" lang="en-US"/>
              <a:t>&lt;sub&gt; và</a:t>
            </a:r>
            <a:endParaRPr/>
          </a:p>
          <a:p>
            <a:pPr indent="-228600" lvl="1" marL="685800" rtl="0" algn="l">
              <a:lnSpc>
                <a:spcPct val="90000"/>
              </a:lnSpc>
              <a:spcBef>
                <a:spcPts val="500"/>
              </a:spcBef>
              <a:spcAft>
                <a:spcPts val="0"/>
              </a:spcAft>
              <a:buClr>
                <a:schemeClr val="dk1"/>
              </a:buClr>
              <a:buSzPts val="2000"/>
              <a:buChar char="•"/>
            </a:pPr>
            <a:r>
              <a:rPr b="1" lang="en-US"/>
              <a:t>&lt;/sub&gt;</a:t>
            </a:r>
            <a:r>
              <a:rPr lang="en-US"/>
              <a:t>.</a:t>
            </a:r>
            <a:endParaRPr/>
          </a:p>
          <a:p>
            <a:pPr indent="-228600" lvl="1" marL="685800" rtl="0" algn="l">
              <a:lnSpc>
                <a:spcPct val="90000"/>
              </a:lnSpc>
              <a:spcBef>
                <a:spcPts val="500"/>
              </a:spcBef>
              <a:spcAft>
                <a:spcPts val="0"/>
              </a:spcAft>
              <a:buClr>
                <a:schemeClr val="dk1"/>
              </a:buClr>
              <a:buSzPts val="2000"/>
              <a:buChar char="•"/>
            </a:pPr>
            <a:r>
              <a:rPr lang="en-US"/>
              <a:t>Thẻ sup hiển thị một văn bản như chữ viết trên và được bao trong các </a:t>
            </a:r>
            <a:r>
              <a:rPr b="1" lang="en-US"/>
              <a:t>&lt;sup&gt; và</a:t>
            </a:r>
            <a:endParaRPr/>
          </a:p>
          <a:p>
            <a:pPr indent="-228600" lvl="1" marL="685800" rtl="0" algn="l">
              <a:lnSpc>
                <a:spcPct val="90000"/>
              </a:lnSpc>
              <a:spcBef>
                <a:spcPts val="500"/>
              </a:spcBef>
              <a:spcAft>
                <a:spcPts val="0"/>
              </a:spcAft>
              <a:buClr>
                <a:schemeClr val="dk1"/>
              </a:buClr>
              <a:buSzPts val="2000"/>
              <a:buChar char="•"/>
            </a:pPr>
            <a:r>
              <a:rPr b="1" lang="en-US"/>
              <a:t>&lt;/sup&gt;</a:t>
            </a:r>
            <a:endParaRPr/>
          </a:p>
          <a:p>
            <a:pPr indent="-228600" lvl="1" marL="685800" rtl="0" algn="l">
              <a:lnSpc>
                <a:spcPct val="90000"/>
              </a:lnSpc>
              <a:spcBef>
                <a:spcPts val="500"/>
              </a:spcBef>
              <a:spcAft>
                <a:spcPts val="0"/>
              </a:spcAft>
              <a:buClr>
                <a:schemeClr val="dk1"/>
              </a:buClr>
              <a:buSzPts val="2000"/>
              <a:buChar char="•"/>
            </a:pPr>
            <a:r>
              <a:rPr lang="en-US"/>
              <a:t>thẻ small hiển thị văn bả có font chữ nhỏ </a:t>
            </a:r>
            <a:r>
              <a:rPr b="1" i="1" lang="en-US"/>
              <a:t>(smaller) </a:t>
            </a:r>
            <a:r>
              <a:rPr lang="en-US"/>
              <a:t>&lt;small&gt;nội dung..&lt;/small&gt;</a:t>
            </a:r>
            <a:endParaRPr/>
          </a:p>
          <a:p>
            <a:pPr indent="-228600" lvl="1" marL="685800" rtl="0" algn="l">
              <a:lnSpc>
                <a:spcPct val="90000"/>
              </a:lnSpc>
              <a:spcBef>
                <a:spcPts val="500"/>
              </a:spcBef>
              <a:spcAft>
                <a:spcPts val="0"/>
              </a:spcAft>
              <a:buClr>
                <a:schemeClr val="dk1"/>
              </a:buClr>
              <a:buSzPts val="2000"/>
              <a:buChar char="•"/>
            </a:pPr>
            <a:r>
              <a:rPr lang="en-US"/>
              <a:t>Thẻ big sẽ hiển thị văn bản có font chũ lớn hơn (</a:t>
            </a:r>
            <a:r>
              <a:rPr b="1" i="1" lang="en-US"/>
              <a:t>larger)</a:t>
            </a:r>
            <a:r>
              <a:rPr lang="en-US"/>
              <a:t> &lt;big&gt;nội dung...&lt;.big&gt;</a:t>
            </a:r>
            <a:endParaRPr/>
          </a:p>
          <a:p>
            <a:pPr indent="-228600" lvl="1" marL="685800" rtl="0" algn="l">
              <a:lnSpc>
                <a:spcPct val="90000"/>
              </a:lnSpc>
              <a:spcBef>
                <a:spcPts val="500"/>
              </a:spcBef>
              <a:spcAft>
                <a:spcPts val="0"/>
              </a:spcAft>
              <a:buClr>
                <a:schemeClr val="dk1"/>
              </a:buClr>
              <a:buSzPts val="2000"/>
              <a:buChar char="•"/>
            </a:pPr>
            <a:r>
              <a:rPr lang="en-US"/>
              <a:t>Thẻ mark dùng để bôi nền vàng một đoạn văn bản</a:t>
            </a:r>
            <a:endParaRPr/>
          </a:p>
        </p:txBody>
      </p:sp>
      <p:sp>
        <p:nvSpPr>
          <p:cNvPr id="180" name="Google Shape;180;p8"/>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181" name="Google Shape;181;p8"/>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9"/>
          <p:cNvSpPr txBox="1"/>
          <p:nvPr>
            <p:ph type="title"/>
          </p:nvPr>
        </p:nvSpPr>
        <p:spPr>
          <a:xfrm>
            <a:off x="30041" y="31548"/>
            <a:ext cx="12096883" cy="53266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lt1"/>
              </a:buClr>
              <a:buSzPts val="3200"/>
              <a:buFont typeface="Arial"/>
              <a:buNone/>
            </a:pPr>
            <a:r>
              <a:rPr lang="en-US"/>
              <a:t>Thẻ định dạng nội dung  2/2</a:t>
            </a:r>
            <a:endParaRPr/>
          </a:p>
        </p:txBody>
      </p:sp>
      <p:sp>
        <p:nvSpPr>
          <p:cNvPr id="187" name="Google Shape;187;p9"/>
          <p:cNvSpPr txBox="1"/>
          <p:nvPr>
            <p:ph idx="1" type="body"/>
          </p:nvPr>
        </p:nvSpPr>
        <p:spPr>
          <a:xfrm>
            <a:off x="20827" y="692458"/>
            <a:ext cx="12096884" cy="532661"/>
          </a:xfrm>
          <a:prstGeom prst="rect">
            <a:avLst/>
          </a:prstGeom>
          <a:noFill/>
          <a:ln>
            <a:noFill/>
          </a:ln>
        </p:spPr>
        <p:txBody>
          <a:bodyPr anchorCtr="0" anchor="t" bIns="45700" lIns="91425" spcFirstLastPara="1" rIns="91425" wrap="square" tIns="45700">
            <a:normAutofit/>
          </a:bodyPr>
          <a:lstStyle/>
          <a:p>
            <a:pPr indent="-228600" lvl="0" marL="228600" rtl="0" algn="l">
              <a:lnSpc>
                <a:spcPct val="90000"/>
              </a:lnSpc>
              <a:spcBef>
                <a:spcPts val="0"/>
              </a:spcBef>
              <a:spcAft>
                <a:spcPts val="0"/>
              </a:spcAft>
              <a:buClr>
                <a:schemeClr val="dk1"/>
              </a:buClr>
              <a:buSzPts val="2400"/>
              <a:buChar char="•"/>
            </a:pPr>
            <a:r>
              <a:rPr lang="en-US"/>
              <a:t>VÍ dụ về định dạng văn bản</a:t>
            </a:r>
            <a:endParaRPr/>
          </a:p>
        </p:txBody>
      </p:sp>
      <p:sp>
        <p:nvSpPr>
          <p:cNvPr id="188" name="Google Shape;188;p9"/>
          <p:cNvSpPr txBox="1"/>
          <p:nvPr>
            <p:ph idx="11" type="ftr"/>
          </p:nvPr>
        </p:nvSpPr>
        <p:spPr>
          <a:xfrm>
            <a:off x="107738" y="6434136"/>
            <a:ext cx="11261290" cy="365125"/>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r>
              <a:rPr lang="en-US"/>
              <a:t>Thiết kế Web với HTML5 - CSS3 - JAVASCRIPT</a:t>
            </a:r>
            <a:endParaRPr/>
          </a:p>
        </p:txBody>
      </p:sp>
      <p:sp>
        <p:nvSpPr>
          <p:cNvPr id="189" name="Google Shape;189;p9"/>
          <p:cNvSpPr txBox="1"/>
          <p:nvPr>
            <p:ph idx="12" type="sldNum"/>
          </p:nvPr>
        </p:nvSpPr>
        <p:spPr>
          <a:xfrm>
            <a:off x="11443317" y="6423618"/>
            <a:ext cx="674394"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90" name="Google Shape;190;p9"/>
          <p:cNvPicPr preferRelativeResize="0"/>
          <p:nvPr/>
        </p:nvPicPr>
        <p:blipFill rotWithShape="1">
          <a:blip r:embed="rId3">
            <a:alphaModFix/>
          </a:blip>
          <a:srcRect b="0" l="0" r="0" t="0"/>
          <a:stretch/>
        </p:blipFill>
        <p:spPr>
          <a:xfrm>
            <a:off x="107738" y="1868454"/>
            <a:ext cx="6957663" cy="2552921"/>
          </a:xfrm>
          <a:prstGeom prst="rect">
            <a:avLst/>
          </a:prstGeom>
          <a:noFill/>
          <a:ln>
            <a:noFill/>
          </a:ln>
        </p:spPr>
      </p:pic>
      <p:pic>
        <p:nvPicPr>
          <p:cNvPr id="191" name="Google Shape;191;p9"/>
          <p:cNvPicPr preferRelativeResize="0"/>
          <p:nvPr/>
        </p:nvPicPr>
        <p:blipFill rotWithShape="1">
          <a:blip r:embed="rId4">
            <a:alphaModFix/>
          </a:blip>
          <a:srcRect b="0" l="0" r="0" t="0"/>
          <a:stretch/>
        </p:blipFill>
        <p:spPr>
          <a:xfrm>
            <a:off x="7175201" y="1765064"/>
            <a:ext cx="4734813" cy="265631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2018-01-11T08:27:42Z</dcterms:created>
  <dc:creator>Huy Dang</dc:creator>
</cp:coreProperties>
</file>